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83" r:id="rId2"/>
    <p:sldId id="266" r:id="rId3"/>
    <p:sldId id="314" r:id="rId4"/>
    <p:sldId id="303" r:id="rId5"/>
    <p:sldId id="304" r:id="rId6"/>
    <p:sldId id="305" r:id="rId7"/>
    <p:sldId id="306" r:id="rId8"/>
    <p:sldId id="307" r:id="rId9"/>
    <p:sldId id="308" r:id="rId10"/>
    <p:sldId id="309" r:id="rId11"/>
    <p:sldId id="311" r:id="rId12"/>
    <p:sldId id="310" r:id="rId13"/>
    <p:sldId id="312" r:id="rId14"/>
    <p:sldId id="313" r:id="rId15"/>
    <p:sldId id="30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165"/>
    <a:srgbClr val="77243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C26E25-300F-AAD4-8BED-2F6F634F55C4}" v="379" dt="2024-08-14T18:26:19.4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17" autoAdjust="0"/>
    <p:restoredTop sz="94660"/>
  </p:normalViewPr>
  <p:slideViewPr>
    <p:cSldViewPr snapToGrid="0">
      <p:cViewPr varScale="1">
        <p:scale>
          <a:sx n="70" d="100"/>
          <a:sy n="70" d="100"/>
        </p:scale>
        <p:origin x="580" y="-8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est User" userId="S::urn:spo:anon#71b9c4019bcc9d1ed48d21729f12375a0db5fd5bdf79d3d6f4355df22f92f380::" providerId="AD" clId="Web-{41C26E25-300F-AAD4-8BED-2F6F634F55C4}"/>
    <pc:docChg chg="addSld modSld sldOrd">
      <pc:chgData name="Guest User" userId="S::urn:spo:anon#71b9c4019bcc9d1ed48d21729f12375a0db5fd5bdf79d3d6f4355df22f92f380::" providerId="AD" clId="Web-{41C26E25-300F-AAD4-8BED-2F6F634F55C4}" dt="2024-08-14T18:26:16.946" v="372" actId="20577"/>
      <pc:docMkLst>
        <pc:docMk/>
      </pc:docMkLst>
      <pc:sldChg chg="addSp delSp modSp">
        <pc:chgData name="Guest User" userId="S::urn:spo:anon#71b9c4019bcc9d1ed48d21729f12375a0db5fd5bdf79d3d6f4355df22f92f380::" providerId="AD" clId="Web-{41C26E25-300F-AAD4-8BED-2F6F634F55C4}" dt="2024-08-14T18:14:26.115" v="92"/>
        <pc:sldMkLst>
          <pc:docMk/>
          <pc:sldMk cId="2471073996" sldId="266"/>
        </pc:sldMkLst>
        <pc:spChg chg="add del mod">
          <ac:chgData name="Guest User" userId="S::urn:spo:anon#71b9c4019bcc9d1ed48d21729f12375a0db5fd5bdf79d3d6f4355df22f92f380::" providerId="AD" clId="Web-{41C26E25-300F-AAD4-8BED-2F6F634F55C4}" dt="2024-08-14T18:14:26.115" v="92"/>
          <ac:spMkLst>
            <pc:docMk/>
            <pc:sldMk cId="2471073996" sldId="266"/>
            <ac:spMk id="2" creationId="{3D68DB73-B16D-3925-52C6-55194F1FEC2A}"/>
          </ac:spMkLst>
        </pc:spChg>
        <pc:spChg chg="mod">
          <ac:chgData name="Guest User" userId="S::urn:spo:anon#71b9c4019bcc9d1ed48d21729f12375a0db5fd5bdf79d3d6f4355df22f92f380::" providerId="AD" clId="Web-{41C26E25-300F-AAD4-8BED-2F6F634F55C4}" dt="2024-08-14T18:12:55.018" v="79" actId="20577"/>
          <ac:spMkLst>
            <pc:docMk/>
            <pc:sldMk cId="2471073996" sldId="266"/>
            <ac:spMk id="5" creationId="{A9B0F235-C1B8-78A0-E9B9-1322915874F2}"/>
          </ac:spMkLst>
        </pc:spChg>
      </pc:sldChg>
      <pc:sldChg chg="modSp">
        <pc:chgData name="Guest User" userId="S::urn:spo:anon#71b9c4019bcc9d1ed48d21729f12375a0db5fd5bdf79d3d6f4355df22f92f380::" providerId="AD" clId="Web-{41C26E25-300F-AAD4-8BED-2F6F634F55C4}" dt="2024-08-14T18:07:41.932" v="0" actId="1076"/>
        <pc:sldMkLst>
          <pc:docMk/>
          <pc:sldMk cId="683549557" sldId="283"/>
        </pc:sldMkLst>
        <pc:picChg chg="mod">
          <ac:chgData name="Guest User" userId="S::urn:spo:anon#71b9c4019bcc9d1ed48d21729f12375a0db5fd5bdf79d3d6f4355df22f92f380::" providerId="AD" clId="Web-{41C26E25-300F-AAD4-8BED-2F6F634F55C4}" dt="2024-08-14T18:07:41.932" v="0" actId="1076"/>
          <ac:picMkLst>
            <pc:docMk/>
            <pc:sldMk cId="683549557" sldId="283"/>
            <ac:picMk id="10" creationId="{B3ACB844-8443-37DD-526A-AAFAA2DBC6D3}"/>
          </ac:picMkLst>
        </pc:picChg>
      </pc:sldChg>
      <pc:sldChg chg="modSp">
        <pc:chgData name="Guest User" userId="S::urn:spo:anon#71b9c4019bcc9d1ed48d21729f12375a0db5fd5bdf79d3d6f4355df22f92f380::" providerId="AD" clId="Web-{41C26E25-300F-AAD4-8BED-2F6F634F55C4}" dt="2024-08-14T18:23:02.972" v="286" actId="20577"/>
        <pc:sldMkLst>
          <pc:docMk/>
          <pc:sldMk cId="1269125240" sldId="302"/>
        </pc:sldMkLst>
        <pc:spChg chg="mod">
          <ac:chgData name="Guest User" userId="S::urn:spo:anon#71b9c4019bcc9d1ed48d21729f12375a0db5fd5bdf79d3d6f4355df22f92f380::" providerId="AD" clId="Web-{41C26E25-300F-AAD4-8BED-2F6F634F55C4}" dt="2024-08-14T18:23:02.972" v="286" actId="20577"/>
          <ac:spMkLst>
            <pc:docMk/>
            <pc:sldMk cId="1269125240" sldId="302"/>
            <ac:spMk id="3" creationId="{929F65BC-F8F6-0B95-5A00-26076267F3C1}"/>
          </ac:spMkLst>
        </pc:spChg>
      </pc:sldChg>
      <pc:sldChg chg="modSp">
        <pc:chgData name="Guest User" userId="S::urn:spo:anon#71b9c4019bcc9d1ed48d21729f12375a0db5fd5bdf79d3d6f4355df22f92f380::" providerId="AD" clId="Web-{41C26E25-300F-AAD4-8BED-2F6F634F55C4}" dt="2024-08-14T18:13:56.286" v="87" actId="20577"/>
        <pc:sldMkLst>
          <pc:docMk/>
          <pc:sldMk cId="3746452691" sldId="303"/>
        </pc:sldMkLst>
        <pc:spChg chg="mod">
          <ac:chgData name="Guest User" userId="S::urn:spo:anon#71b9c4019bcc9d1ed48d21729f12375a0db5fd5bdf79d3d6f4355df22f92f380::" providerId="AD" clId="Web-{41C26E25-300F-AAD4-8BED-2F6F634F55C4}" dt="2024-08-14T18:13:56.286" v="87" actId="20577"/>
          <ac:spMkLst>
            <pc:docMk/>
            <pc:sldMk cId="3746452691" sldId="303"/>
            <ac:spMk id="5" creationId="{A9B0F235-C1B8-78A0-E9B9-1322915874F2}"/>
          </ac:spMkLst>
        </pc:spChg>
      </pc:sldChg>
      <pc:sldChg chg="modSp">
        <pc:chgData name="Guest User" userId="S::urn:spo:anon#71b9c4019bcc9d1ed48d21729f12375a0db5fd5bdf79d3d6f4355df22f92f380::" providerId="AD" clId="Web-{41C26E25-300F-AAD4-8BED-2F6F634F55C4}" dt="2024-08-14T18:14:02.067" v="88" actId="20577"/>
        <pc:sldMkLst>
          <pc:docMk/>
          <pc:sldMk cId="1610050752" sldId="304"/>
        </pc:sldMkLst>
        <pc:spChg chg="mod">
          <ac:chgData name="Guest User" userId="S::urn:spo:anon#71b9c4019bcc9d1ed48d21729f12375a0db5fd5bdf79d3d6f4355df22f92f380::" providerId="AD" clId="Web-{41C26E25-300F-AAD4-8BED-2F6F634F55C4}" dt="2024-08-14T18:14:02.067" v="88" actId="20577"/>
          <ac:spMkLst>
            <pc:docMk/>
            <pc:sldMk cId="1610050752" sldId="304"/>
            <ac:spMk id="5" creationId="{A9B0F235-C1B8-78A0-E9B9-1322915874F2}"/>
          </ac:spMkLst>
        </pc:spChg>
      </pc:sldChg>
      <pc:sldChg chg="modSp">
        <pc:chgData name="Guest User" userId="S::urn:spo:anon#71b9c4019bcc9d1ed48d21729f12375a0db5fd5bdf79d3d6f4355df22f92f380::" providerId="AD" clId="Web-{41C26E25-300F-AAD4-8BED-2F6F634F55C4}" dt="2024-08-14T18:17:46.917" v="217" actId="20577"/>
        <pc:sldMkLst>
          <pc:docMk/>
          <pc:sldMk cId="2481209569" sldId="305"/>
        </pc:sldMkLst>
        <pc:spChg chg="mod">
          <ac:chgData name="Guest User" userId="S::urn:spo:anon#71b9c4019bcc9d1ed48d21729f12375a0db5fd5bdf79d3d6f4355df22f92f380::" providerId="AD" clId="Web-{41C26E25-300F-AAD4-8BED-2F6F634F55C4}" dt="2024-08-14T18:17:46.917" v="217" actId="20577"/>
          <ac:spMkLst>
            <pc:docMk/>
            <pc:sldMk cId="2481209569" sldId="305"/>
            <ac:spMk id="5" creationId="{A9B0F235-C1B8-78A0-E9B9-1322915874F2}"/>
          </ac:spMkLst>
        </pc:spChg>
      </pc:sldChg>
      <pc:sldChg chg="modSp">
        <pc:chgData name="Guest User" userId="S::urn:spo:anon#71b9c4019bcc9d1ed48d21729f12375a0db5fd5bdf79d3d6f4355df22f92f380::" providerId="AD" clId="Web-{41C26E25-300F-AAD4-8BED-2F6F634F55C4}" dt="2024-08-14T18:18:31.746" v="222" actId="20577"/>
        <pc:sldMkLst>
          <pc:docMk/>
          <pc:sldMk cId="3240516283" sldId="306"/>
        </pc:sldMkLst>
        <pc:spChg chg="mod">
          <ac:chgData name="Guest User" userId="S::urn:spo:anon#71b9c4019bcc9d1ed48d21729f12375a0db5fd5bdf79d3d6f4355df22f92f380::" providerId="AD" clId="Web-{41C26E25-300F-AAD4-8BED-2F6F634F55C4}" dt="2024-08-14T18:18:31.746" v="222" actId="20577"/>
          <ac:spMkLst>
            <pc:docMk/>
            <pc:sldMk cId="3240516283" sldId="306"/>
            <ac:spMk id="5" creationId="{A9B0F235-C1B8-78A0-E9B9-1322915874F2}"/>
          </ac:spMkLst>
        </pc:spChg>
      </pc:sldChg>
      <pc:sldChg chg="modSp">
        <pc:chgData name="Guest User" userId="S::urn:spo:anon#71b9c4019bcc9d1ed48d21729f12375a0db5fd5bdf79d3d6f4355df22f92f380::" providerId="AD" clId="Web-{41C26E25-300F-AAD4-8BED-2F6F634F55C4}" dt="2024-08-14T18:19:56.155" v="261" actId="20577"/>
        <pc:sldMkLst>
          <pc:docMk/>
          <pc:sldMk cId="2860533027" sldId="307"/>
        </pc:sldMkLst>
        <pc:spChg chg="mod">
          <ac:chgData name="Guest User" userId="S::urn:spo:anon#71b9c4019bcc9d1ed48d21729f12375a0db5fd5bdf79d3d6f4355df22f92f380::" providerId="AD" clId="Web-{41C26E25-300F-AAD4-8BED-2F6F634F55C4}" dt="2024-08-14T18:19:56.155" v="261" actId="20577"/>
          <ac:spMkLst>
            <pc:docMk/>
            <pc:sldMk cId="2860533027" sldId="307"/>
            <ac:spMk id="5" creationId="{A9B0F235-C1B8-78A0-E9B9-1322915874F2}"/>
          </ac:spMkLst>
        </pc:spChg>
      </pc:sldChg>
      <pc:sldChg chg="modSp">
        <pc:chgData name="Guest User" userId="S::urn:spo:anon#71b9c4019bcc9d1ed48d21729f12375a0db5fd5bdf79d3d6f4355df22f92f380::" providerId="AD" clId="Web-{41C26E25-300F-AAD4-8BED-2F6F634F55C4}" dt="2024-08-14T18:20:21.843" v="267" actId="20577"/>
        <pc:sldMkLst>
          <pc:docMk/>
          <pc:sldMk cId="1635622566" sldId="308"/>
        </pc:sldMkLst>
        <pc:spChg chg="mod">
          <ac:chgData name="Guest User" userId="S::urn:spo:anon#71b9c4019bcc9d1ed48d21729f12375a0db5fd5bdf79d3d6f4355df22f92f380::" providerId="AD" clId="Web-{41C26E25-300F-AAD4-8BED-2F6F634F55C4}" dt="2024-08-14T18:20:21.843" v="267" actId="20577"/>
          <ac:spMkLst>
            <pc:docMk/>
            <pc:sldMk cId="1635622566" sldId="308"/>
            <ac:spMk id="5" creationId="{A9B0F235-C1B8-78A0-E9B9-1322915874F2}"/>
          </ac:spMkLst>
        </pc:spChg>
      </pc:sldChg>
      <pc:sldChg chg="modSp">
        <pc:chgData name="Guest User" userId="S::urn:spo:anon#71b9c4019bcc9d1ed48d21729f12375a0db5fd5bdf79d3d6f4355df22f92f380::" providerId="AD" clId="Web-{41C26E25-300F-AAD4-8BED-2F6F634F55C4}" dt="2024-08-14T18:21:00.313" v="278" actId="20577"/>
        <pc:sldMkLst>
          <pc:docMk/>
          <pc:sldMk cId="3584909587" sldId="309"/>
        </pc:sldMkLst>
        <pc:spChg chg="mod">
          <ac:chgData name="Guest User" userId="S::urn:spo:anon#71b9c4019bcc9d1ed48d21729f12375a0db5fd5bdf79d3d6f4355df22f92f380::" providerId="AD" clId="Web-{41C26E25-300F-AAD4-8BED-2F6F634F55C4}" dt="2024-08-14T18:21:00.313" v="278" actId="20577"/>
          <ac:spMkLst>
            <pc:docMk/>
            <pc:sldMk cId="3584909587" sldId="309"/>
            <ac:spMk id="5" creationId="{A9B0F235-C1B8-78A0-E9B9-1322915874F2}"/>
          </ac:spMkLst>
        </pc:spChg>
      </pc:sldChg>
      <pc:sldChg chg="modSp ord">
        <pc:chgData name="Guest User" userId="S::urn:spo:anon#71b9c4019bcc9d1ed48d21729f12375a0db5fd5bdf79d3d6f4355df22f92f380::" providerId="AD" clId="Web-{41C26E25-300F-AAD4-8BED-2F6F634F55C4}" dt="2024-08-14T18:25:10.491" v="358" actId="20577"/>
        <pc:sldMkLst>
          <pc:docMk/>
          <pc:sldMk cId="1426373936" sldId="310"/>
        </pc:sldMkLst>
        <pc:spChg chg="mod">
          <ac:chgData name="Guest User" userId="S::urn:spo:anon#71b9c4019bcc9d1ed48d21729f12375a0db5fd5bdf79d3d6f4355df22f92f380::" providerId="AD" clId="Web-{41C26E25-300F-AAD4-8BED-2F6F634F55C4}" dt="2024-08-14T18:23:39.879" v="295" actId="20577"/>
          <ac:spMkLst>
            <pc:docMk/>
            <pc:sldMk cId="1426373936" sldId="310"/>
            <ac:spMk id="3" creationId="{929F65BC-F8F6-0B95-5A00-26076267F3C1}"/>
          </ac:spMkLst>
        </pc:spChg>
        <pc:spChg chg="mod">
          <ac:chgData name="Guest User" userId="S::urn:spo:anon#71b9c4019bcc9d1ed48d21729f12375a0db5fd5bdf79d3d6f4355df22f92f380::" providerId="AD" clId="Web-{41C26E25-300F-AAD4-8BED-2F6F634F55C4}" dt="2024-08-14T18:25:10.491" v="358" actId="20577"/>
          <ac:spMkLst>
            <pc:docMk/>
            <pc:sldMk cId="1426373936" sldId="310"/>
            <ac:spMk id="5" creationId="{A9B0F235-C1B8-78A0-E9B9-1322915874F2}"/>
          </ac:spMkLst>
        </pc:spChg>
        <pc:picChg chg="mod">
          <ac:chgData name="Guest User" userId="S::urn:spo:anon#71b9c4019bcc9d1ed48d21729f12375a0db5fd5bdf79d3d6f4355df22f92f380::" providerId="AD" clId="Web-{41C26E25-300F-AAD4-8BED-2F6F634F55C4}" dt="2024-08-14T18:20:47.562" v="272" actId="1076"/>
          <ac:picMkLst>
            <pc:docMk/>
            <pc:sldMk cId="1426373936" sldId="310"/>
            <ac:picMk id="7" creationId="{C52B29F8-F181-5FD1-D6DB-90402B6CB28D}"/>
          </ac:picMkLst>
        </pc:picChg>
      </pc:sldChg>
      <pc:sldChg chg="modSp">
        <pc:chgData name="Guest User" userId="S::urn:spo:anon#71b9c4019bcc9d1ed48d21729f12375a0db5fd5bdf79d3d6f4355df22f92f380::" providerId="AD" clId="Web-{41C26E25-300F-AAD4-8BED-2F6F634F55C4}" dt="2024-08-14T18:21:51.923" v="281" actId="20577"/>
        <pc:sldMkLst>
          <pc:docMk/>
          <pc:sldMk cId="1926866849" sldId="311"/>
        </pc:sldMkLst>
        <pc:spChg chg="mod">
          <ac:chgData name="Guest User" userId="S::urn:spo:anon#71b9c4019bcc9d1ed48d21729f12375a0db5fd5bdf79d3d6f4355df22f92f380::" providerId="AD" clId="Web-{41C26E25-300F-AAD4-8BED-2F6F634F55C4}" dt="2024-08-14T18:21:51.923" v="281" actId="20577"/>
          <ac:spMkLst>
            <pc:docMk/>
            <pc:sldMk cId="1926866849" sldId="311"/>
            <ac:spMk id="5" creationId="{A9B0F235-C1B8-78A0-E9B9-1322915874F2}"/>
          </ac:spMkLst>
        </pc:spChg>
      </pc:sldChg>
      <pc:sldChg chg="modSp">
        <pc:chgData name="Guest User" userId="S::urn:spo:anon#71b9c4019bcc9d1ed48d21729f12375a0db5fd5bdf79d3d6f4355df22f92f380::" providerId="AD" clId="Web-{41C26E25-300F-AAD4-8BED-2F6F634F55C4}" dt="2024-08-14T18:25:57.430" v="364" actId="20577"/>
        <pc:sldMkLst>
          <pc:docMk/>
          <pc:sldMk cId="4184595558" sldId="312"/>
        </pc:sldMkLst>
        <pc:spChg chg="mod">
          <ac:chgData name="Guest User" userId="S::urn:spo:anon#71b9c4019bcc9d1ed48d21729f12375a0db5fd5bdf79d3d6f4355df22f92f380::" providerId="AD" clId="Web-{41C26E25-300F-AAD4-8BED-2F6F634F55C4}" dt="2024-08-14T18:23:45.848" v="297" actId="20577"/>
          <ac:spMkLst>
            <pc:docMk/>
            <pc:sldMk cId="4184595558" sldId="312"/>
            <ac:spMk id="3" creationId="{929F65BC-F8F6-0B95-5A00-26076267F3C1}"/>
          </ac:spMkLst>
        </pc:spChg>
        <pc:spChg chg="mod">
          <ac:chgData name="Guest User" userId="S::urn:spo:anon#71b9c4019bcc9d1ed48d21729f12375a0db5fd5bdf79d3d6f4355df22f92f380::" providerId="AD" clId="Web-{41C26E25-300F-AAD4-8BED-2F6F634F55C4}" dt="2024-08-14T18:25:57.430" v="364" actId="20577"/>
          <ac:spMkLst>
            <pc:docMk/>
            <pc:sldMk cId="4184595558" sldId="312"/>
            <ac:spMk id="5" creationId="{A9B0F235-C1B8-78A0-E9B9-1322915874F2}"/>
          </ac:spMkLst>
        </pc:spChg>
      </pc:sldChg>
      <pc:sldChg chg="modSp">
        <pc:chgData name="Guest User" userId="S::urn:spo:anon#71b9c4019bcc9d1ed48d21729f12375a0db5fd5bdf79d3d6f4355df22f92f380::" providerId="AD" clId="Web-{41C26E25-300F-AAD4-8BED-2F6F634F55C4}" dt="2024-08-14T18:22:50.472" v="285" actId="20577"/>
        <pc:sldMkLst>
          <pc:docMk/>
          <pc:sldMk cId="3125382224" sldId="313"/>
        </pc:sldMkLst>
        <pc:spChg chg="mod">
          <ac:chgData name="Guest User" userId="S::urn:spo:anon#71b9c4019bcc9d1ed48d21729f12375a0db5fd5bdf79d3d6f4355df22f92f380::" providerId="AD" clId="Web-{41C26E25-300F-AAD4-8BED-2F6F634F55C4}" dt="2024-08-14T18:22:50.472" v="285" actId="20577"/>
          <ac:spMkLst>
            <pc:docMk/>
            <pc:sldMk cId="3125382224" sldId="313"/>
            <ac:spMk id="5" creationId="{A9B0F235-C1B8-78A0-E9B9-1322915874F2}"/>
          </ac:spMkLst>
        </pc:spChg>
      </pc:sldChg>
      <pc:sldChg chg="modSp add replId">
        <pc:chgData name="Guest User" userId="S::urn:spo:anon#71b9c4019bcc9d1ed48d21729f12375a0db5fd5bdf79d3d6f4355df22f92f380::" providerId="AD" clId="Web-{41C26E25-300F-AAD4-8BED-2F6F634F55C4}" dt="2024-08-14T18:26:16.946" v="372" actId="20577"/>
        <pc:sldMkLst>
          <pc:docMk/>
          <pc:sldMk cId="4230951875" sldId="314"/>
        </pc:sldMkLst>
        <pc:spChg chg="mod">
          <ac:chgData name="Guest User" userId="S::urn:spo:anon#71b9c4019bcc9d1ed48d21729f12375a0db5fd5bdf79d3d6f4355df22f92f380::" providerId="AD" clId="Web-{41C26E25-300F-AAD4-8BED-2F6F634F55C4}" dt="2024-08-14T18:14:40.568" v="94" actId="20577"/>
          <ac:spMkLst>
            <pc:docMk/>
            <pc:sldMk cId="4230951875" sldId="314"/>
            <ac:spMk id="3" creationId="{929F65BC-F8F6-0B95-5A00-26076267F3C1}"/>
          </ac:spMkLst>
        </pc:spChg>
        <pc:spChg chg="mod">
          <ac:chgData name="Guest User" userId="S::urn:spo:anon#71b9c4019bcc9d1ed48d21729f12375a0db5fd5bdf79d3d6f4355df22f92f380::" providerId="AD" clId="Web-{41C26E25-300F-AAD4-8BED-2F6F634F55C4}" dt="2024-08-14T18:26:16.946" v="372" actId="20577"/>
          <ac:spMkLst>
            <pc:docMk/>
            <pc:sldMk cId="4230951875" sldId="314"/>
            <ac:spMk id="5" creationId="{A9B0F235-C1B8-78A0-E9B9-1322915874F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BC9844-C902-41AE-AF06-0072D50391E5}" type="datetimeFigureOut">
              <a:rPr lang="en-US" smtClean="0"/>
              <a:t>8/3/2025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801D96-AEA0-4747-8C73-5CEEFCE9EBFE}" type="slidenum">
              <a:rPr lang="en-US" smtClean="0"/>
              <a:t>‹#›</a:t>
            </a:fld>
            <a:endParaRPr lang="en-US"/>
          </a:p>
        </p:txBody>
      </p:sp>
    </p:spTree>
    <p:extLst>
      <p:ext uri="{BB962C8B-B14F-4D97-AF65-F5344CB8AC3E}">
        <p14:creationId xmlns:p14="http://schemas.microsoft.com/office/powerpoint/2010/main" val="40859671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5801D96-AEA0-4747-8C73-5CEEFCE9EBFE}" type="slidenum">
              <a:rPr lang="en-US" smtClean="0"/>
              <a:t>2</a:t>
            </a:fld>
            <a:endParaRPr lang="en-US"/>
          </a:p>
        </p:txBody>
      </p:sp>
    </p:spTree>
    <p:extLst>
      <p:ext uri="{BB962C8B-B14F-4D97-AF65-F5344CB8AC3E}">
        <p14:creationId xmlns:p14="http://schemas.microsoft.com/office/powerpoint/2010/main" val="31013440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3861B-D6EF-D529-B26D-BE3A84E094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5C07F4A1-1FAC-5C77-3685-1EF1B67F5ED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2B1B9A9A-A747-74E7-2767-F57D94BDE56C}"/>
              </a:ext>
            </a:extLst>
          </p:cNvPr>
          <p:cNvSpPr>
            <a:spLocks noGrp="1"/>
          </p:cNvSpPr>
          <p:nvPr>
            <p:ph type="dt" sz="half" idx="10"/>
          </p:nvPr>
        </p:nvSpPr>
        <p:spPr/>
        <p:txBody>
          <a:bodyPr/>
          <a:lstStyle/>
          <a:p>
            <a:fld id="{93634DD8-D6AB-45D8-BC44-C1F7DE461018}" type="datetimeFigureOut">
              <a:rPr lang="en-IN" smtClean="0"/>
              <a:t>03-08-2025</a:t>
            </a:fld>
            <a:endParaRPr lang="en-IN"/>
          </a:p>
        </p:txBody>
      </p:sp>
      <p:sp>
        <p:nvSpPr>
          <p:cNvPr id="5" name="Footer Placeholder 4">
            <a:extLst>
              <a:ext uri="{FF2B5EF4-FFF2-40B4-BE49-F238E27FC236}">
                <a16:creationId xmlns:a16="http://schemas.microsoft.com/office/drawing/2014/main" id="{A9BCC42B-3C33-40D5-281F-FFC97A18F4F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CB866F7-82B5-1C0C-D7B2-51273E84A619}"/>
              </a:ext>
            </a:extLst>
          </p:cNvPr>
          <p:cNvSpPr>
            <a:spLocks noGrp="1"/>
          </p:cNvSpPr>
          <p:nvPr>
            <p:ph type="sldNum" sz="quarter" idx="12"/>
          </p:nvPr>
        </p:nvSpPr>
        <p:spPr/>
        <p:txBody>
          <a:bodyPr/>
          <a:lstStyle/>
          <a:p>
            <a:fld id="{BFC5AA33-3E82-4E85-954F-1BF57EEBF4EC}" type="slidenum">
              <a:rPr lang="en-IN" smtClean="0"/>
              <a:t>‹#›</a:t>
            </a:fld>
            <a:endParaRPr lang="en-IN"/>
          </a:p>
        </p:txBody>
      </p:sp>
    </p:spTree>
    <p:extLst>
      <p:ext uri="{BB962C8B-B14F-4D97-AF65-F5344CB8AC3E}">
        <p14:creationId xmlns:p14="http://schemas.microsoft.com/office/powerpoint/2010/main" val="24714904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DDE4B-76FD-34DC-09C8-83C1EBA34313}"/>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6FF280CF-8681-6754-03C8-200BE4236A5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798AE00-86CB-0808-303E-A101071D1825}"/>
              </a:ext>
            </a:extLst>
          </p:cNvPr>
          <p:cNvSpPr>
            <a:spLocks noGrp="1"/>
          </p:cNvSpPr>
          <p:nvPr>
            <p:ph type="dt" sz="half" idx="10"/>
          </p:nvPr>
        </p:nvSpPr>
        <p:spPr/>
        <p:txBody>
          <a:bodyPr/>
          <a:lstStyle/>
          <a:p>
            <a:fld id="{93634DD8-D6AB-45D8-BC44-C1F7DE461018}" type="datetimeFigureOut">
              <a:rPr lang="en-IN" smtClean="0"/>
              <a:t>03-08-2025</a:t>
            </a:fld>
            <a:endParaRPr lang="en-IN"/>
          </a:p>
        </p:txBody>
      </p:sp>
      <p:sp>
        <p:nvSpPr>
          <p:cNvPr id="5" name="Footer Placeholder 4">
            <a:extLst>
              <a:ext uri="{FF2B5EF4-FFF2-40B4-BE49-F238E27FC236}">
                <a16:creationId xmlns:a16="http://schemas.microsoft.com/office/drawing/2014/main" id="{FB9E2959-EE89-D821-4299-AA442ECBCFA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FFB6E81-17C8-B935-3C58-BA4181B4CB6B}"/>
              </a:ext>
            </a:extLst>
          </p:cNvPr>
          <p:cNvSpPr>
            <a:spLocks noGrp="1"/>
          </p:cNvSpPr>
          <p:nvPr>
            <p:ph type="sldNum" sz="quarter" idx="12"/>
          </p:nvPr>
        </p:nvSpPr>
        <p:spPr/>
        <p:txBody>
          <a:bodyPr/>
          <a:lstStyle/>
          <a:p>
            <a:fld id="{BFC5AA33-3E82-4E85-954F-1BF57EEBF4EC}" type="slidenum">
              <a:rPr lang="en-IN" smtClean="0"/>
              <a:t>‹#›</a:t>
            </a:fld>
            <a:endParaRPr lang="en-IN"/>
          </a:p>
        </p:txBody>
      </p:sp>
    </p:spTree>
    <p:extLst>
      <p:ext uri="{BB962C8B-B14F-4D97-AF65-F5344CB8AC3E}">
        <p14:creationId xmlns:p14="http://schemas.microsoft.com/office/powerpoint/2010/main" val="4265067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D4659EE-4FF2-FF36-2C74-89868C5F531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DC42EF37-AD41-DBF5-4B80-7D920327792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9C87B03-F5F1-CFDA-E300-302DE36A5FDF}"/>
              </a:ext>
            </a:extLst>
          </p:cNvPr>
          <p:cNvSpPr>
            <a:spLocks noGrp="1"/>
          </p:cNvSpPr>
          <p:nvPr>
            <p:ph type="dt" sz="half" idx="10"/>
          </p:nvPr>
        </p:nvSpPr>
        <p:spPr/>
        <p:txBody>
          <a:bodyPr/>
          <a:lstStyle/>
          <a:p>
            <a:fld id="{93634DD8-D6AB-45D8-BC44-C1F7DE461018}" type="datetimeFigureOut">
              <a:rPr lang="en-IN" smtClean="0"/>
              <a:t>03-08-2025</a:t>
            </a:fld>
            <a:endParaRPr lang="en-IN"/>
          </a:p>
        </p:txBody>
      </p:sp>
      <p:sp>
        <p:nvSpPr>
          <p:cNvPr id="5" name="Footer Placeholder 4">
            <a:extLst>
              <a:ext uri="{FF2B5EF4-FFF2-40B4-BE49-F238E27FC236}">
                <a16:creationId xmlns:a16="http://schemas.microsoft.com/office/drawing/2014/main" id="{C5040426-EBFF-DF1B-39E2-3EE1CBFE79B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40235DF-FDE3-CF85-46C6-553FF46406A4}"/>
              </a:ext>
            </a:extLst>
          </p:cNvPr>
          <p:cNvSpPr>
            <a:spLocks noGrp="1"/>
          </p:cNvSpPr>
          <p:nvPr>
            <p:ph type="sldNum" sz="quarter" idx="12"/>
          </p:nvPr>
        </p:nvSpPr>
        <p:spPr/>
        <p:txBody>
          <a:bodyPr/>
          <a:lstStyle/>
          <a:p>
            <a:fld id="{BFC5AA33-3E82-4E85-954F-1BF57EEBF4EC}" type="slidenum">
              <a:rPr lang="en-IN" smtClean="0"/>
              <a:t>‹#›</a:t>
            </a:fld>
            <a:endParaRPr lang="en-IN"/>
          </a:p>
        </p:txBody>
      </p:sp>
    </p:spTree>
    <p:extLst>
      <p:ext uri="{BB962C8B-B14F-4D97-AF65-F5344CB8AC3E}">
        <p14:creationId xmlns:p14="http://schemas.microsoft.com/office/powerpoint/2010/main" val="1394116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A41BE-DBEB-D66C-8780-5C19F82B723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D323A703-8522-B65D-A10F-94FDCFB11E8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407A9B6-532D-4CA3-061F-CFB3AF9A1A64}"/>
              </a:ext>
            </a:extLst>
          </p:cNvPr>
          <p:cNvSpPr>
            <a:spLocks noGrp="1"/>
          </p:cNvSpPr>
          <p:nvPr>
            <p:ph type="dt" sz="half" idx="10"/>
          </p:nvPr>
        </p:nvSpPr>
        <p:spPr/>
        <p:txBody>
          <a:bodyPr/>
          <a:lstStyle/>
          <a:p>
            <a:fld id="{93634DD8-D6AB-45D8-BC44-C1F7DE461018}" type="datetimeFigureOut">
              <a:rPr lang="en-IN" smtClean="0"/>
              <a:t>03-08-2025</a:t>
            </a:fld>
            <a:endParaRPr lang="en-IN"/>
          </a:p>
        </p:txBody>
      </p:sp>
      <p:sp>
        <p:nvSpPr>
          <p:cNvPr id="5" name="Footer Placeholder 4">
            <a:extLst>
              <a:ext uri="{FF2B5EF4-FFF2-40B4-BE49-F238E27FC236}">
                <a16:creationId xmlns:a16="http://schemas.microsoft.com/office/drawing/2014/main" id="{C0A63A31-E671-A4AA-6AC3-CE85EC9D15D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A3DD5C5-4DE9-3F36-28CF-19746624D0D0}"/>
              </a:ext>
            </a:extLst>
          </p:cNvPr>
          <p:cNvSpPr>
            <a:spLocks noGrp="1"/>
          </p:cNvSpPr>
          <p:nvPr>
            <p:ph type="sldNum" sz="quarter" idx="12"/>
          </p:nvPr>
        </p:nvSpPr>
        <p:spPr/>
        <p:txBody>
          <a:bodyPr/>
          <a:lstStyle/>
          <a:p>
            <a:fld id="{BFC5AA33-3E82-4E85-954F-1BF57EEBF4EC}" type="slidenum">
              <a:rPr lang="en-IN" smtClean="0"/>
              <a:t>‹#›</a:t>
            </a:fld>
            <a:endParaRPr lang="en-IN"/>
          </a:p>
        </p:txBody>
      </p:sp>
    </p:spTree>
    <p:extLst>
      <p:ext uri="{BB962C8B-B14F-4D97-AF65-F5344CB8AC3E}">
        <p14:creationId xmlns:p14="http://schemas.microsoft.com/office/powerpoint/2010/main" val="2925648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6B092-B899-6BDB-B976-4182B915BA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369D1D44-FEFD-E807-EAF9-676C4739C12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B3AAA9-A5C9-2046-30B4-C4144084546D}"/>
              </a:ext>
            </a:extLst>
          </p:cNvPr>
          <p:cNvSpPr>
            <a:spLocks noGrp="1"/>
          </p:cNvSpPr>
          <p:nvPr>
            <p:ph type="dt" sz="half" idx="10"/>
          </p:nvPr>
        </p:nvSpPr>
        <p:spPr/>
        <p:txBody>
          <a:bodyPr/>
          <a:lstStyle/>
          <a:p>
            <a:fld id="{93634DD8-D6AB-45D8-BC44-C1F7DE461018}" type="datetimeFigureOut">
              <a:rPr lang="en-IN" smtClean="0"/>
              <a:t>03-08-2025</a:t>
            </a:fld>
            <a:endParaRPr lang="en-IN"/>
          </a:p>
        </p:txBody>
      </p:sp>
      <p:sp>
        <p:nvSpPr>
          <p:cNvPr id="5" name="Footer Placeholder 4">
            <a:extLst>
              <a:ext uri="{FF2B5EF4-FFF2-40B4-BE49-F238E27FC236}">
                <a16:creationId xmlns:a16="http://schemas.microsoft.com/office/drawing/2014/main" id="{4E382815-8DB6-0719-0FEE-AD29D9381A8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EAE9BAB-6ADE-C56E-2DAD-BF8C5345EAC8}"/>
              </a:ext>
            </a:extLst>
          </p:cNvPr>
          <p:cNvSpPr>
            <a:spLocks noGrp="1"/>
          </p:cNvSpPr>
          <p:nvPr>
            <p:ph type="sldNum" sz="quarter" idx="12"/>
          </p:nvPr>
        </p:nvSpPr>
        <p:spPr/>
        <p:txBody>
          <a:bodyPr/>
          <a:lstStyle/>
          <a:p>
            <a:fld id="{BFC5AA33-3E82-4E85-954F-1BF57EEBF4EC}" type="slidenum">
              <a:rPr lang="en-IN" smtClean="0"/>
              <a:t>‹#›</a:t>
            </a:fld>
            <a:endParaRPr lang="en-IN"/>
          </a:p>
        </p:txBody>
      </p:sp>
    </p:spTree>
    <p:extLst>
      <p:ext uri="{BB962C8B-B14F-4D97-AF65-F5344CB8AC3E}">
        <p14:creationId xmlns:p14="http://schemas.microsoft.com/office/powerpoint/2010/main" val="1735533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5F866-40F4-D229-D22F-9620D58A1867}"/>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853AC783-52AE-BDB9-1842-F9B893A8E3A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A06811C2-204A-8559-FAE0-04548D90D57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E21AE3DC-9C22-54D8-D08D-95FAA4E30D72}"/>
              </a:ext>
            </a:extLst>
          </p:cNvPr>
          <p:cNvSpPr>
            <a:spLocks noGrp="1"/>
          </p:cNvSpPr>
          <p:nvPr>
            <p:ph type="dt" sz="half" idx="10"/>
          </p:nvPr>
        </p:nvSpPr>
        <p:spPr/>
        <p:txBody>
          <a:bodyPr/>
          <a:lstStyle/>
          <a:p>
            <a:fld id="{93634DD8-D6AB-45D8-BC44-C1F7DE461018}" type="datetimeFigureOut">
              <a:rPr lang="en-IN" smtClean="0"/>
              <a:t>03-08-2025</a:t>
            </a:fld>
            <a:endParaRPr lang="en-IN"/>
          </a:p>
        </p:txBody>
      </p:sp>
      <p:sp>
        <p:nvSpPr>
          <p:cNvPr id="6" name="Footer Placeholder 5">
            <a:extLst>
              <a:ext uri="{FF2B5EF4-FFF2-40B4-BE49-F238E27FC236}">
                <a16:creationId xmlns:a16="http://schemas.microsoft.com/office/drawing/2014/main" id="{D0083F93-AD2C-451D-20B7-4BBEB89199D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7BAC019-3398-31E0-2055-CA2AF5466F10}"/>
              </a:ext>
            </a:extLst>
          </p:cNvPr>
          <p:cNvSpPr>
            <a:spLocks noGrp="1"/>
          </p:cNvSpPr>
          <p:nvPr>
            <p:ph type="sldNum" sz="quarter" idx="12"/>
          </p:nvPr>
        </p:nvSpPr>
        <p:spPr/>
        <p:txBody>
          <a:bodyPr/>
          <a:lstStyle/>
          <a:p>
            <a:fld id="{BFC5AA33-3E82-4E85-954F-1BF57EEBF4EC}" type="slidenum">
              <a:rPr lang="en-IN" smtClean="0"/>
              <a:t>‹#›</a:t>
            </a:fld>
            <a:endParaRPr lang="en-IN"/>
          </a:p>
        </p:txBody>
      </p:sp>
    </p:spTree>
    <p:extLst>
      <p:ext uri="{BB962C8B-B14F-4D97-AF65-F5344CB8AC3E}">
        <p14:creationId xmlns:p14="http://schemas.microsoft.com/office/powerpoint/2010/main" val="3075240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00C5A-6BF3-F8DE-A796-85FD5E6D36EB}"/>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E7A42F92-E644-87AF-639A-CAC2148774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CF7A241-EAEA-13FE-3E6E-A247A2C7772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2418185C-BDFF-F6B4-2BC3-A8AEFB90E5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CB4BDB-1030-9446-3D5C-F3970E37B96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77242B5B-AF38-E82F-3D64-B61733F4E88D}"/>
              </a:ext>
            </a:extLst>
          </p:cNvPr>
          <p:cNvSpPr>
            <a:spLocks noGrp="1"/>
          </p:cNvSpPr>
          <p:nvPr>
            <p:ph type="dt" sz="half" idx="10"/>
          </p:nvPr>
        </p:nvSpPr>
        <p:spPr/>
        <p:txBody>
          <a:bodyPr/>
          <a:lstStyle/>
          <a:p>
            <a:fld id="{93634DD8-D6AB-45D8-BC44-C1F7DE461018}" type="datetimeFigureOut">
              <a:rPr lang="en-IN" smtClean="0"/>
              <a:t>03-08-2025</a:t>
            </a:fld>
            <a:endParaRPr lang="en-IN"/>
          </a:p>
        </p:txBody>
      </p:sp>
      <p:sp>
        <p:nvSpPr>
          <p:cNvPr id="8" name="Footer Placeholder 7">
            <a:extLst>
              <a:ext uri="{FF2B5EF4-FFF2-40B4-BE49-F238E27FC236}">
                <a16:creationId xmlns:a16="http://schemas.microsoft.com/office/drawing/2014/main" id="{81FB9402-517C-7A28-5E55-150F0D2BC87D}"/>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44BB2CE0-C709-930B-59D5-7FFD86386473}"/>
              </a:ext>
            </a:extLst>
          </p:cNvPr>
          <p:cNvSpPr>
            <a:spLocks noGrp="1"/>
          </p:cNvSpPr>
          <p:nvPr>
            <p:ph type="sldNum" sz="quarter" idx="12"/>
          </p:nvPr>
        </p:nvSpPr>
        <p:spPr/>
        <p:txBody>
          <a:bodyPr/>
          <a:lstStyle/>
          <a:p>
            <a:fld id="{BFC5AA33-3E82-4E85-954F-1BF57EEBF4EC}" type="slidenum">
              <a:rPr lang="en-IN" smtClean="0"/>
              <a:t>‹#›</a:t>
            </a:fld>
            <a:endParaRPr lang="en-IN"/>
          </a:p>
        </p:txBody>
      </p:sp>
    </p:spTree>
    <p:extLst>
      <p:ext uri="{BB962C8B-B14F-4D97-AF65-F5344CB8AC3E}">
        <p14:creationId xmlns:p14="http://schemas.microsoft.com/office/powerpoint/2010/main" val="2737595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AB0970-3231-3365-6C9E-DD4F4A6667D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8E3C2003-1505-0B40-611C-2D9A663A6299}"/>
              </a:ext>
            </a:extLst>
          </p:cNvPr>
          <p:cNvSpPr>
            <a:spLocks noGrp="1"/>
          </p:cNvSpPr>
          <p:nvPr>
            <p:ph type="dt" sz="half" idx="10"/>
          </p:nvPr>
        </p:nvSpPr>
        <p:spPr/>
        <p:txBody>
          <a:bodyPr/>
          <a:lstStyle/>
          <a:p>
            <a:fld id="{93634DD8-D6AB-45D8-BC44-C1F7DE461018}" type="datetimeFigureOut">
              <a:rPr lang="en-IN" smtClean="0"/>
              <a:t>03-08-2025</a:t>
            </a:fld>
            <a:endParaRPr lang="en-IN"/>
          </a:p>
        </p:txBody>
      </p:sp>
      <p:sp>
        <p:nvSpPr>
          <p:cNvPr id="4" name="Footer Placeholder 3">
            <a:extLst>
              <a:ext uri="{FF2B5EF4-FFF2-40B4-BE49-F238E27FC236}">
                <a16:creationId xmlns:a16="http://schemas.microsoft.com/office/drawing/2014/main" id="{CEBA4954-E93A-2CBA-A1FB-02980A352BA9}"/>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81BD89DF-F9FD-4BF9-5E71-93C1C1B7BFD5}"/>
              </a:ext>
            </a:extLst>
          </p:cNvPr>
          <p:cNvSpPr>
            <a:spLocks noGrp="1"/>
          </p:cNvSpPr>
          <p:nvPr>
            <p:ph type="sldNum" sz="quarter" idx="12"/>
          </p:nvPr>
        </p:nvSpPr>
        <p:spPr/>
        <p:txBody>
          <a:bodyPr/>
          <a:lstStyle/>
          <a:p>
            <a:fld id="{BFC5AA33-3E82-4E85-954F-1BF57EEBF4EC}" type="slidenum">
              <a:rPr lang="en-IN" smtClean="0"/>
              <a:t>‹#›</a:t>
            </a:fld>
            <a:endParaRPr lang="en-IN"/>
          </a:p>
        </p:txBody>
      </p:sp>
    </p:spTree>
    <p:extLst>
      <p:ext uri="{BB962C8B-B14F-4D97-AF65-F5344CB8AC3E}">
        <p14:creationId xmlns:p14="http://schemas.microsoft.com/office/powerpoint/2010/main" val="2948086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1C2694-A3B5-F9CC-3F92-09733490682B}"/>
              </a:ext>
            </a:extLst>
          </p:cNvPr>
          <p:cNvSpPr>
            <a:spLocks noGrp="1"/>
          </p:cNvSpPr>
          <p:nvPr>
            <p:ph type="dt" sz="half" idx="10"/>
          </p:nvPr>
        </p:nvSpPr>
        <p:spPr/>
        <p:txBody>
          <a:bodyPr/>
          <a:lstStyle/>
          <a:p>
            <a:fld id="{93634DD8-D6AB-45D8-BC44-C1F7DE461018}" type="datetimeFigureOut">
              <a:rPr lang="en-IN" smtClean="0"/>
              <a:t>03-08-2025</a:t>
            </a:fld>
            <a:endParaRPr lang="en-IN"/>
          </a:p>
        </p:txBody>
      </p:sp>
      <p:sp>
        <p:nvSpPr>
          <p:cNvPr id="3" name="Footer Placeholder 2">
            <a:extLst>
              <a:ext uri="{FF2B5EF4-FFF2-40B4-BE49-F238E27FC236}">
                <a16:creationId xmlns:a16="http://schemas.microsoft.com/office/drawing/2014/main" id="{47672482-0CD8-017D-1A9F-90821FA766FB}"/>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E7832143-4465-F7F1-D64E-2B63426B078D}"/>
              </a:ext>
            </a:extLst>
          </p:cNvPr>
          <p:cNvSpPr>
            <a:spLocks noGrp="1"/>
          </p:cNvSpPr>
          <p:nvPr>
            <p:ph type="sldNum" sz="quarter" idx="12"/>
          </p:nvPr>
        </p:nvSpPr>
        <p:spPr/>
        <p:txBody>
          <a:bodyPr/>
          <a:lstStyle/>
          <a:p>
            <a:fld id="{BFC5AA33-3E82-4E85-954F-1BF57EEBF4EC}" type="slidenum">
              <a:rPr lang="en-IN" smtClean="0"/>
              <a:t>‹#›</a:t>
            </a:fld>
            <a:endParaRPr lang="en-IN"/>
          </a:p>
        </p:txBody>
      </p:sp>
    </p:spTree>
    <p:extLst>
      <p:ext uri="{BB962C8B-B14F-4D97-AF65-F5344CB8AC3E}">
        <p14:creationId xmlns:p14="http://schemas.microsoft.com/office/powerpoint/2010/main" val="3176112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E97A0-8296-71BD-E407-605D54C167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728F7362-E36D-D155-5BFD-752FB50B82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9CFB291F-4F9B-6396-A2CF-F63ED8B320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D330401-5439-052D-5A2F-84E31FC5CE51}"/>
              </a:ext>
            </a:extLst>
          </p:cNvPr>
          <p:cNvSpPr>
            <a:spLocks noGrp="1"/>
          </p:cNvSpPr>
          <p:nvPr>
            <p:ph type="dt" sz="half" idx="10"/>
          </p:nvPr>
        </p:nvSpPr>
        <p:spPr/>
        <p:txBody>
          <a:bodyPr/>
          <a:lstStyle/>
          <a:p>
            <a:fld id="{93634DD8-D6AB-45D8-BC44-C1F7DE461018}" type="datetimeFigureOut">
              <a:rPr lang="en-IN" smtClean="0"/>
              <a:t>03-08-2025</a:t>
            </a:fld>
            <a:endParaRPr lang="en-IN"/>
          </a:p>
        </p:txBody>
      </p:sp>
      <p:sp>
        <p:nvSpPr>
          <p:cNvPr id="6" name="Footer Placeholder 5">
            <a:extLst>
              <a:ext uri="{FF2B5EF4-FFF2-40B4-BE49-F238E27FC236}">
                <a16:creationId xmlns:a16="http://schemas.microsoft.com/office/drawing/2014/main" id="{4E911E71-AA52-9A86-FEB8-8F20CD7C1D2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D9A3619-813C-A163-A403-EB2B19A53720}"/>
              </a:ext>
            </a:extLst>
          </p:cNvPr>
          <p:cNvSpPr>
            <a:spLocks noGrp="1"/>
          </p:cNvSpPr>
          <p:nvPr>
            <p:ph type="sldNum" sz="quarter" idx="12"/>
          </p:nvPr>
        </p:nvSpPr>
        <p:spPr/>
        <p:txBody>
          <a:bodyPr/>
          <a:lstStyle/>
          <a:p>
            <a:fld id="{BFC5AA33-3E82-4E85-954F-1BF57EEBF4EC}" type="slidenum">
              <a:rPr lang="en-IN" smtClean="0"/>
              <a:t>‹#›</a:t>
            </a:fld>
            <a:endParaRPr lang="en-IN"/>
          </a:p>
        </p:txBody>
      </p:sp>
    </p:spTree>
    <p:extLst>
      <p:ext uri="{BB962C8B-B14F-4D97-AF65-F5344CB8AC3E}">
        <p14:creationId xmlns:p14="http://schemas.microsoft.com/office/powerpoint/2010/main" val="3758148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A0318-73A3-1B27-3D05-4AFF9A6603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FB9FB7C0-E310-7894-410E-D6F336FF483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76FFF939-8245-46CF-CA37-795F331C6E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B828B3-3B5C-C5C7-6551-A09D74DE5EC9}"/>
              </a:ext>
            </a:extLst>
          </p:cNvPr>
          <p:cNvSpPr>
            <a:spLocks noGrp="1"/>
          </p:cNvSpPr>
          <p:nvPr>
            <p:ph type="dt" sz="half" idx="10"/>
          </p:nvPr>
        </p:nvSpPr>
        <p:spPr/>
        <p:txBody>
          <a:bodyPr/>
          <a:lstStyle/>
          <a:p>
            <a:fld id="{93634DD8-D6AB-45D8-BC44-C1F7DE461018}" type="datetimeFigureOut">
              <a:rPr lang="en-IN" smtClean="0"/>
              <a:t>03-08-2025</a:t>
            </a:fld>
            <a:endParaRPr lang="en-IN"/>
          </a:p>
        </p:txBody>
      </p:sp>
      <p:sp>
        <p:nvSpPr>
          <p:cNvPr id="6" name="Footer Placeholder 5">
            <a:extLst>
              <a:ext uri="{FF2B5EF4-FFF2-40B4-BE49-F238E27FC236}">
                <a16:creationId xmlns:a16="http://schemas.microsoft.com/office/drawing/2014/main" id="{AEBF2BA0-635B-7DBD-1DDB-987B5710CC8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CBE3844-A11A-32FC-C204-315078DDDC74}"/>
              </a:ext>
            </a:extLst>
          </p:cNvPr>
          <p:cNvSpPr>
            <a:spLocks noGrp="1"/>
          </p:cNvSpPr>
          <p:nvPr>
            <p:ph type="sldNum" sz="quarter" idx="12"/>
          </p:nvPr>
        </p:nvSpPr>
        <p:spPr/>
        <p:txBody>
          <a:bodyPr/>
          <a:lstStyle/>
          <a:p>
            <a:fld id="{BFC5AA33-3E82-4E85-954F-1BF57EEBF4EC}" type="slidenum">
              <a:rPr lang="en-IN" smtClean="0"/>
              <a:t>‹#›</a:t>
            </a:fld>
            <a:endParaRPr lang="en-IN"/>
          </a:p>
        </p:txBody>
      </p:sp>
    </p:spTree>
    <p:extLst>
      <p:ext uri="{BB962C8B-B14F-4D97-AF65-F5344CB8AC3E}">
        <p14:creationId xmlns:p14="http://schemas.microsoft.com/office/powerpoint/2010/main" val="20893385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B60674-35DA-6ABA-5A4E-FD4710F80D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F5675D40-1FED-CA96-C9BE-1D6E2D79385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4296ED6-D332-7B4B-7074-AE20E9EB8D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3634DD8-D6AB-45D8-BC44-C1F7DE461018}" type="datetimeFigureOut">
              <a:rPr lang="en-IN" smtClean="0"/>
              <a:t>03-08-2025</a:t>
            </a:fld>
            <a:endParaRPr lang="en-IN"/>
          </a:p>
        </p:txBody>
      </p:sp>
      <p:sp>
        <p:nvSpPr>
          <p:cNvPr id="5" name="Footer Placeholder 4">
            <a:extLst>
              <a:ext uri="{FF2B5EF4-FFF2-40B4-BE49-F238E27FC236}">
                <a16:creationId xmlns:a16="http://schemas.microsoft.com/office/drawing/2014/main" id="{63B3F3E1-05EE-936B-D7BA-E432560EB7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N"/>
          </a:p>
        </p:txBody>
      </p:sp>
      <p:sp>
        <p:nvSpPr>
          <p:cNvPr id="6" name="Slide Number Placeholder 5">
            <a:extLst>
              <a:ext uri="{FF2B5EF4-FFF2-40B4-BE49-F238E27FC236}">
                <a16:creationId xmlns:a16="http://schemas.microsoft.com/office/drawing/2014/main" id="{0531C354-CF52-0137-88DA-1081EF23F8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FC5AA33-3E82-4E85-954F-1BF57EEBF4EC}" type="slidenum">
              <a:rPr lang="en-IN" smtClean="0"/>
              <a:t>‹#›</a:t>
            </a:fld>
            <a:endParaRPr lang="en-IN"/>
          </a:p>
        </p:txBody>
      </p:sp>
    </p:spTree>
    <p:extLst>
      <p:ext uri="{BB962C8B-B14F-4D97-AF65-F5344CB8AC3E}">
        <p14:creationId xmlns:p14="http://schemas.microsoft.com/office/powerpoint/2010/main" val="38913154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sanjan@district98.org" TargetMode="External"/><Relationship Id="rId2" Type="http://schemas.openxmlformats.org/officeDocument/2006/relationships/hyperlink" Target="mailto:dcj@distrist98.org"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trio@district98.org"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docs.google.com/forms/d/e/1FAIpQLSfo20fKMm3opnRxkKkTlHMI29CDIpIa2Llk5PYJTJtBWbl6Zg/viewfor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content.toastmasters.org/image/upload/1171-speech-contest-rulebook.pdf"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ocs.google.com/forms/d/e/1FAIpQLSeQ_xjZffUMW4TfsdSBD1Lcu5FbhZ6ZPYarKgB0D-TlYLTwTg/viewfor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337FD-FA9A-8290-D384-376759B8B9DD}"/>
              </a:ext>
            </a:extLst>
          </p:cNvPr>
          <p:cNvSpPr>
            <a:spLocks noGrp="1"/>
          </p:cNvSpPr>
          <p:nvPr>
            <p:ph type="title"/>
          </p:nvPr>
        </p:nvSpPr>
        <p:spPr/>
        <p:txBody>
          <a:bodyPr/>
          <a:lstStyle/>
          <a:p>
            <a:endParaRPr lang="en-IN" dirty="0"/>
          </a:p>
        </p:txBody>
      </p:sp>
      <p:sp>
        <p:nvSpPr>
          <p:cNvPr id="3" name="Content Placeholder 2">
            <a:extLst>
              <a:ext uri="{FF2B5EF4-FFF2-40B4-BE49-F238E27FC236}">
                <a16:creationId xmlns:a16="http://schemas.microsoft.com/office/drawing/2014/main" id="{DEF06628-AC09-003E-22DA-8F0707555AF1}"/>
              </a:ext>
            </a:extLst>
          </p:cNvPr>
          <p:cNvSpPr>
            <a:spLocks noGrp="1"/>
          </p:cNvSpPr>
          <p:nvPr>
            <p:ph idx="1"/>
          </p:nvPr>
        </p:nvSpPr>
        <p:spPr/>
        <p:txBody>
          <a:bodyPr/>
          <a:lstStyle/>
          <a:p>
            <a:endParaRPr lang="en-IN" dirty="0"/>
          </a:p>
        </p:txBody>
      </p:sp>
      <p:sp>
        <p:nvSpPr>
          <p:cNvPr id="4" name="Rectangle 3">
            <a:extLst>
              <a:ext uri="{FF2B5EF4-FFF2-40B4-BE49-F238E27FC236}">
                <a16:creationId xmlns:a16="http://schemas.microsoft.com/office/drawing/2014/main" id="{B8DBACD0-733E-8DB0-5C54-1A1F44CAE63F}"/>
              </a:ext>
            </a:extLst>
          </p:cNvPr>
          <p:cNvSpPr/>
          <p:nvPr/>
        </p:nvSpPr>
        <p:spPr>
          <a:xfrm>
            <a:off x="0" y="0"/>
            <a:ext cx="12192000" cy="6858000"/>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solidFill>
                <a:srgbClr val="004165"/>
              </a:solidFill>
            </a:endParaRPr>
          </a:p>
        </p:txBody>
      </p:sp>
      <p:sp>
        <p:nvSpPr>
          <p:cNvPr id="5" name="Text Placeholder 2">
            <a:extLst>
              <a:ext uri="{FF2B5EF4-FFF2-40B4-BE49-F238E27FC236}">
                <a16:creationId xmlns:a16="http://schemas.microsoft.com/office/drawing/2014/main" id="{563090B7-67CC-8AA7-0406-B0359D66B913}"/>
              </a:ext>
            </a:extLst>
          </p:cNvPr>
          <p:cNvSpPr txBox="1">
            <a:spLocks/>
          </p:cNvSpPr>
          <p:nvPr/>
        </p:nvSpPr>
        <p:spPr>
          <a:xfrm>
            <a:off x="2086113" y="3719164"/>
            <a:ext cx="7891346" cy="55958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3200" dirty="0">
                <a:solidFill>
                  <a:srgbClr val="004165"/>
                </a:solidFill>
                <a:latin typeface="Gotham" panose="02000504050000020004" pitchFamily="2" charset="0"/>
              </a:rPr>
              <a:t>Club/Area/Division</a:t>
            </a:r>
          </a:p>
        </p:txBody>
      </p:sp>
      <p:sp>
        <p:nvSpPr>
          <p:cNvPr id="6" name="Text Placeholder 1">
            <a:extLst>
              <a:ext uri="{FF2B5EF4-FFF2-40B4-BE49-F238E27FC236}">
                <a16:creationId xmlns:a16="http://schemas.microsoft.com/office/drawing/2014/main" id="{536085C8-3435-6F7A-03A9-5EE2B30AAEF3}"/>
              </a:ext>
            </a:extLst>
          </p:cNvPr>
          <p:cNvSpPr txBox="1">
            <a:spLocks/>
          </p:cNvSpPr>
          <p:nvPr/>
        </p:nvSpPr>
        <p:spPr>
          <a:xfrm>
            <a:off x="1257300" y="2743116"/>
            <a:ext cx="9677400" cy="98696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IN" sz="5400" b="1" spc="-5" dirty="0">
                <a:latin typeface="Gotham" panose="02000504050000020004" pitchFamily="2" charset="0"/>
              </a:rPr>
              <a:t>Contest Guidelines &amp; Flow</a:t>
            </a:r>
            <a:endParaRPr lang="en-US" sz="5400" b="1" spc="-5" dirty="0">
              <a:latin typeface="Gotham" panose="02000504050000020004" pitchFamily="2" charset="0"/>
            </a:endParaRPr>
          </a:p>
        </p:txBody>
      </p:sp>
      <p:cxnSp>
        <p:nvCxnSpPr>
          <p:cNvPr id="8" name="Straight Connector 7">
            <a:extLst>
              <a:ext uri="{FF2B5EF4-FFF2-40B4-BE49-F238E27FC236}">
                <a16:creationId xmlns:a16="http://schemas.microsoft.com/office/drawing/2014/main" id="{59A2FBEE-4C9E-CAEE-BE0D-1EC140F83F83}"/>
              </a:ext>
            </a:extLst>
          </p:cNvPr>
          <p:cNvCxnSpPr/>
          <p:nvPr/>
        </p:nvCxnSpPr>
        <p:spPr>
          <a:xfrm>
            <a:off x="1484670" y="2281084"/>
            <a:ext cx="9379974" cy="0"/>
          </a:xfrm>
          <a:prstGeom prst="line">
            <a:avLst/>
          </a:prstGeom>
          <a:ln>
            <a:solidFill>
              <a:srgbClr val="004165"/>
            </a:solidFill>
          </a:ln>
        </p:spPr>
        <p:style>
          <a:lnRef idx="2">
            <a:schemeClr val="dk1"/>
          </a:lnRef>
          <a:fillRef idx="0">
            <a:schemeClr val="dk1"/>
          </a:fillRef>
          <a:effectRef idx="1">
            <a:schemeClr val="dk1"/>
          </a:effectRef>
          <a:fontRef idx="minor">
            <a:schemeClr val="tx1"/>
          </a:fontRef>
        </p:style>
      </p:cxnSp>
      <p:sp>
        <p:nvSpPr>
          <p:cNvPr id="9" name="Text Placeholder 2">
            <a:extLst>
              <a:ext uri="{FF2B5EF4-FFF2-40B4-BE49-F238E27FC236}">
                <a16:creationId xmlns:a16="http://schemas.microsoft.com/office/drawing/2014/main" id="{DA88F0C9-0EA9-7F88-37EB-6A2E6CB46A94}"/>
              </a:ext>
            </a:extLst>
          </p:cNvPr>
          <p:cNvSpPr txBox="1">
            <a:spLocks/>
          </p:cNvSpPr>
          <p:nvPr/>
        </p:nvSpPr>
        <p:spPr>
          <a:xfrm>
            <a:off x="1983177" y="4306092"/>
            <a:ext cx="7891346" cy="55958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b="1" dirty="0">
                <a:solidFill>
                  <a:srgbClr val="004165"/>
                </a:solidFill>
                <a:latin typeface="Gotham" panose="02000504050000020004" pitchFamily="2" charset="0"/>
              </a:rPr>
              <a:t>Contest Date</a:t>
            </a:r>
            <a:endParaRPr lang="en-US" sz="1600" dirty="0">
              <a:solidFill>
                <a:srgbClr val="004165"/>
              </a:solidFill>
              <a:latin typeface="Gotham" panose="02000504050000020004" pitchFamily="2" charset="0"/>
            </a:endParaRPr>
          </a:p>
        </p:txBody>
      </p:sp>
      <p:pic>
        <p:nvPicPr>
          <p:cNvPr id="10" name="Picture 9" descr="A black background with blue and red text&#10;&#10;Description automatically generated">
            <a:extLst>
              <a:ext uri="{FF2B5EF4-FFF2-40B4-BE49-F238E27FC236}">
                <a16:creationId xmlns:a16="http://schemas.microsoft.com/office/drawing/2014/main" id="{B3ACB844-8443-37DD-526A-AAFAA2DBC6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28524" y="-1206914"/>
            <a:ext cx="3892266" cy="4637903"/>
          </a:xfrm>
          <a:prstGeom prst="rect">
            <a:avLst/>
          </a:prstGeom>
        </p:spPr>
      </p:pic>
    </p:spTree>
    <p:extLst>
      <p:ext uri="{BB962C8B-B14F-4D97-AF65-F5344CB8AC3E}">
        <p14:creationId xmlns:p14="http://schemas.microsoft.com/office/powerpoint/2010/main" val="6835495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29F65BC-F8F6-0B95-5A00-26076267F3C1}"/>
              </a:ext>
            </a:extLst>
          </p:cNvPr>
          <p:cNvSpPr>
            <a:spLocks noGrp="1"/>
          </p:cNvSpPr>
          <p:nvPr>
            <p:ph type="title"/>
          </p:nvPr>
        </p:nvSpPr>
        <p:spPr>
          <a:xfrm>
            <a:off x="838199" y="365126"/>
            <a:ext cx="11009671" cy="1031056"/>
          </a:xfrm>
        </p:spPr>
        <p:txBody>
          <a:bodyPr/>
          <a:lstStyle/>
          <a:p>
            <a:r>
              <a:rPr lang="en-IN" b="1" dirty="0">
                <a:solidFill>
                  <a:srgbClr val="004165"/>
                </a:solidFill>
                <a:latin typeface="Gotham" panose="02000504050000020004" pitchFamily="2" charset="0"/>
              </a:rPr>
              <a:t>Table Topics Contest Flow</a:t>
            </a:r>
          </a:p>
        </p:txBody>
      </p:sp>
      <p:sp>
        <p:nvSpPr>
          <p:cNvPr id="5" name="Content Placeholder 4">
            <a:extLst>
              <a:ext uri="{FF2B5EF4-FFF2-40B4-BE49-F238E27FC236}">
                <a16:creationId xmlns:a16="http://schemas.microsoft.com/office/drawing/2014/main" id="{A9B0F235-C1B8-78A0-E9B9-1322915874F2}"/>
              </a:ext>
            </a:extLst>
          </p:cNvPr>
          <p:cNvSpPr>
            <a:spLocks noGrp="1"/>
          </p:cNvSpPr>
          <p:nvPr>
            <p:ph idx="1"/>
          </p:nvPr>
        </p:nvSpPr>
        <p:spPr>
          <a:xfrm>
            <a:off x="838201" y="1589651"/>
            <a:ext cx="10331244" cy="4201549"/>
          </a:xfrm>
        </p:spPr>
        <p:txBody>
          <a:bodyPr vert="horz" lIns="91440" tIns="45720" rIns="91440" bIns="45720" rtlCol="0" anchor="t">
            <a:normAutofit/>
          </a:bodyPr>
          <a:lstStyle/>
          <a:p>
            <a:pPr indent="0" algn="just">
              <a:lnSpc>
                <a:spcPct val="107000"/>
              </a:lnSpc>
              <a:spcAft>
                <a:spcPts val="800"/>
              </a:spcAft>
              <a:buNone/>
            </a:pPr>
            <a:r>
              <a:rPr lang="en-US" sz="1800" b="1" kern="100" dirty="0">
                <a:effectLst/>
                <a:latin typeface="Arial" panose="020B0604020202020204" pitchFamily="34" charset="0"/>
                <a:ea typeface="Aptos" panose="020B0004020202020204" pitchFamily="34" charset="0"/>
                <a:cs typeface="Arial" panose="020B0604020202020204" pitchFamily="34" charset="0"/>
              </a:rPr>
              <a:t>For Offline Contest: </a:t>
            </a:r>
            <a:endParaRPr lang="en-IN" sz="1800" kern="100" dirty="0">
              <a:effectLst/>
              <a:latin typeface="Arial" panose="020B0604020202020204" pitchFamily="34" charset="0"/>
              <a:ea typeface="Aptos" panose="020B0004020202020204" pitchFamily="34" charset="0"/>
              <a:cs typeface="Arial" panose="020B0604020202020204" pitchFamily="34" charset="0"/>
            </a:endParaRPr>
          </a:p>
          <a:p>
            <a:pPr lvl="0" algn="just">
              <a:lnSpc>
                <a:spcPct val="107000"/>
              </a:lnSpc>
              <a:buFont typeface="Wingdings" panose="05050102010706020507" pitchFamily="18" charset="2"/>
              <a:buChar char="§"/>
            </a:pPr>
            <a:r>
              <a:rPr lang="en-US" sz="1800" kern="100" dirty="0">
                <a:effectLst/>
                <a:latin typeface="Arial" panose="020B0604020202020204" pitchFamily="34" charset="0"/>
                <a:ea typeface="Aptos" panose="020B0004020202020204" pitchFamily="34" charset="0"/>
                <a:cs typeface="Arial" panose="020B0604020202020204" pitchFamily="34" charset="0"/>
              </a:rPr>
              <a:t>The Contest Chair requests the Chief Judge to select a topic.</a:t>
            </a:r>
          </a:p>
          <a:p>
            <a:pPr lvl="0" algn="just">
              <a:lnSpc>
                <a:spcPct val="107000"/>
              </a:lnSpc>
              <a:buFont typeface="Wingdings" panose="05050102010706020507" pitchFamily="18" charset="2"/>
              <a:buChar char="§"/>
            </a:pPr>
            <a:r>
              <a:rPr lang="en-US" sz="1800" kern="100" dirty="0">
                <a:effectLst/>
                <a:latin typeface="Arial"/>
                <a:ea typeface="Aptos" panose="020B0004020202020204" pitchFamily="34" charset="0"/>
                <a:cs typeface="Arial"/>
              </a:rPr>
              <a:t>The Sergeant at Arms then moves all contestants—except the first—to the holding area. Contestants are brought in one by one based on their speaking order.</a:t>
            </a:r>
            <a:endParaRPr lang="en-IN" sz="1800" kern="100" dirty="0">
              <a:effectLst/>
              <a:latin typeface="Arial"/>
              <a:ea typeface="Aptos" panose="020B0004020202020204" pitchFamily="34" charset="0"/>
              <a:cs typeface="Arial"/>
            </a:endParaRPr>
          </a:p>
        </p:txBody>
      </p:sp>
      <p:sp>
        <p:nvSpPr>
          <p:cNvPr id="8" name="Rectangle 7">
            <a:extLst>
              <a:ext uri="{FF2B5EF4-FFF2-40B4-BE49-F238E27FC236}">
                <a16:creationId xmlns:a16="http://schemas.microsoft.com/office/drawing/2014/main" id="{A44664D2-86C3-F380-D8C5-A617C645485D}"/>
              </a:ext>
            </a:extLst>
          </p:cNvPr>
          <p:cNvSpPr/>
          <p:nvPr/>
        </p:nvSpPr>
        <p:spPr>
          <a:xfrm>
            <a:off x="0" y="0"/>
            <a:ext cx="353962" cy="6858000"/>
          </a:xfrm>
          <a:prstGeom prst="rect">
            <a:avLst/>
          </a:prstGeom>
          <a:solidFill>
            <a:srgbClr val="00416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solidFill>
                <a:srgbClr val="004165"/>
              </a:solidFill>
            </a:endParaRPr>
          </a:p>
        </p:txBody>
      </p:sp>
      <p:pic>
        <p:nvPicPr>
          <p:cNvPr id="7" name="Picture 6" descr="A black background with blue and red text&#10;&#10;Description automatically generated">
            <a:extLst>
              <a:ext uri="{FF2B5EF4-FFF2-40B4-BE49-F238E27FC236}">
                <a16:creationId xmlns:a16="http://schemas.microsoft.com/office/drawing/2014/main" id="{C52B29F8-F181-5FD1-D6DB-90402B6CB2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39842" y="3851434"/>
            <a:ext cx="3892266" cy="5037050"/>
          </a:xfrm>
          <a:prstGeom prst="rect">
            <a:avLst/>
          </a:prstGeom>
        </p:spPr>
      </p:pic>
      <p:sp>
        <p:nvSpPr>
          <p:cNvPr id="4" name="TextBox 3">
            <a:extLst>
              <a:ext uri="{FF2B5EF4-FFF2-40B4-BE49-F238E27FC236}">
                <a16:creationId xmlns:a16="http://schemas.microsoft.com/office/drawing/2014/main" id="{5589956A-2531-AB1E-E659-93F8DB1CF75A}"/>
              </a:ext>
            </a:extLst>
          </p:cNvPr>
          <p:cNvSpPr txBox="1"/>
          <p:nvPr/>
        </p:nvSpPr>
        <p:spPr>
          <a:xfrm>
            <a:off x="176981" y="6077572"/>
            <a:ext cx="3710038" cy="584775"/>
          </a:xfrm>
          <a:prstGeom prst="rect">
            <a:avLst/>
          </a:prstGeom>
          <a:noFill/>
        </p:spPr>
        <p:txBody>
          <a:bodyPr wrap="square" rtlCol="0">
            <a:spAutoFit/>
          </a:bodyPr>
          <a:lstStyle/>
          <a:p>
            <a:pPr algn="ctr"/>
            <a:r>
              <a:rPr lang="en-IN" sz="1600" b="1" dirty="0">
                <a:solidFill>
                  <a:srgbClr val="004165"/>
                </a:solidFill>
                <a:latin typeface="Gotham" panose="02000504050000020004" pitchFamily="2" charset="0"/>
              </a:rPr>
              <a:t>DISTRICT 98</a:t>
            </a:r>
          </a:p>
          <a:p>
            <a:pPr algn="ctr"/>
            <a:r>
              <a:rPr lang="en-IN" sz="1600" b="1" dirty="0">
                <a:solidFill>
                  <a:srgbClr val="004165"/>
                </a:solidFill>
                <a:latin typeface="Gotham" panose="02000504050000020004" pitchFamily="2" charset="0"/>
              </a:rPr>
              <a:t>#celebrating10yearsofsuccessfulyou</a:t>
            </a:r>
          </a:p>
        </p:txBody>
      </p:sp>
    </p:spTree>
    <p:extLst>
      <p:ext uri="{BB962C8B-B14F-4D97-AF65-F5344CB8AC3E}">
        <p14:creationId xmlns:p14="http://schemas.microsoft.com/office/powerpoint/2010/main" val="35849095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29F65BC-F8F6-0B95-5A00-26076267F3C1}"/>
              </a:ext>
            </a:extLst>
          </p:cNvPr>
          <p:cNvSpPr>
            <a:spLocks noGrp="1"/>
          </p:cNvSpPr>
          <p:nvPr>
            <p:ph type="title"/>
          </p:nvPr>
        </p:nvSpPr>
        <p:spPr>
          <a:xfrm>
            <a:off x="838199" y="365126"/>
            <a:ext cx="11009671" cy="1031056"/>
          </a:xfrm>
        </p:spPr>
        <p:txBody>
          <a:bodyPr/>
          <a:lstStyle/>
          <a:p>
            <a:r>
              <a:rPr lang="en-IN" b="1" dirty="0">
                <a:solidFill>
                  <a:srgbClr val="004165"/>
                </a:solidFill>
                <a:latin typeface="Gotham" panose="02000504050000020004" pitchFamily="2" charset="0"/>
              </a:rPr>
              <a:t>Protests - All Contests</a:t>
            </a:r>
          </a:p>
        </p:txBody>
      </p:sp>
      <p:sp>
        <p:nvSpPr>
          <p:cNvPr id="5" name="Content Placeholder 4">
            <a:extLst>
              <a:ext uri="{FF2B5EF4-FFF2-40B4-BE49-F238E27FC236}">
                <a16:creationId xmlns:a16="http://schemas.microsoft.com/office/drawing/2014/main" id="{A9B0F235-C1B8-78A0-E9B9-1322915874F2}"/>
              </a:ext>
            </a:extLst>
          </p:cNvPr>
          <p:cNvSpPr>
            <a:spLocks noGrp="1"/>
          </p:cNvSpPr>
          <p:nvPr>
            <p:ph idx="1"/>
          </p:nvPr>
        </p:nvSpPr>
        <p:spPr>
          <a:xfrm>
            <a:off x="838201" y="1589651"/>
            <a:ext cx="10331244" cy="4201549"/>
          </a:xfrm>
        </p:spPr>
        <p:txBody>
          <a:bodyPr vert="horz" lIns="91440" tIns="45720" rIns="91440" bIns="45720" rtlCol="0" anchor="t">
            <a:normAutofit/>
          </a:bodyPr>
          <a:lstStyle/>
          <a:p>
            <a:pPr lvl="0" algn="just">
              <a:lnSpc>
                <a:spcPct val="107000"/>
              </a:lnSpc>
              <a:buFont typeface="Wingdings" panose="05050102010706020507" pitchFamily="18" charset="2"/>
              <a:buChar char="§"/>
            </a:pPr>
            <a:r>
              <a:rPr lang="en-US" sz="1800" kern="100" dirty="0">
                <a:effectLst/>
                <a:latin typeface="Arial" panose="020B0604020202020204" pitchFamily="34" charset="0"/>
                <a:ea typeface="Aptos" panose="020B0004020202020204" pitchFamily="34" charset="0"/>
                <a:cs typeface="Arial" panose="020B0604020202020204" pitchFamily="34" charset="0"/>
              </a:rPr>
              <a:t>In the event of a protest, the Chief Judge shall convene a protest hearing:</a:t>
            </a:r>
          </a:p>
          <a:p>
            <a:pPr marL="576263" lvl="0" indent="-347663" algn="just">
              <a:lnSpc>
                <a:spcPct val="107000"/>
              </a:lnSpc>
              <a:buFont typeface="Courier New" panose="02070309020205020404" pitchFamily="49" charset="0"/>
              <a:buChar char="o"/>
            </a:pPr>
            <a:r>
              <a:rPr lang="en-US" sz="1800" kern="100" dirty="0">
                <a:effectLst/>
                <a:latin typeface="Arial" panose="020B0604020202020204" pitchFamily="34" charset="0"/>
                <a:ea typeface="Aptos" panose="020B0004020202020204" pitchFamily="34" charset="0"/>
                <a:cs typeface="Arial" panose="020B0604020202020204" pitchFamily="34" charset="0"/>
              </a:rPr>
              <a:t>In the </a:t>
            </a:r>
            <a:r>
              <a:rPr lang="en-US" sz="1800" b="1" kern="100" dirty="0">
                <a:effectLst/>
                <a:latin typeface="Arial" panose="020B0604020202020204" pitchFamily="34" charset="0"/>
                <a:ea typeface="Aptos" panose="020B0004020202020204" pitchFamily="34" charset="0"/>
                <a:cs typeface="Arial" panose="020B0604020202020204" pitchFamily="34" charset="0"/>
              </a:rPr>
              <a:t>holding area </a:t>
            </a:r>
            <a:r>
              <a:rPr lang="en-US" sz="1800" kern="100" dirty="0">
                <a:effectLst/>
                <a:latin typeface="Arial" panose="020B0604020202020204" pitchFamily="34" charset="0"/>
                <a:ea typeface="Aptos" panose="020B0004020202020204" pitchFamily="34" charset="0"/>
                <a:cs typeface="Arial" panose="020B0604020202020204" pitchFamily="34" charset="0"/>
              </a:rPr>
              <a:t>for an </a:t>
            </a:r>
            <a:r>
              <a:rPr lang="en-US" sz="1800" b="1" kern="100" dirty="0">
                <a:effectLst/>
                <a:latin typeface="Arial" panose="020B0604020202020204" pitchFamily="34" charset="0"/>
                <a:ea typeface="Aptos" panose="020B0004020202020204" pitchFamily="34" charset="0"/>
                <a:cs typeface="Arial" panose="020B0604020202020204" pitchFamily="34" charset="0"/>
              </a:rPr>
              <a:t>offline contest</a:t>
            </a:r>
          </a:p>
          <a:p>
            <a:pPr marL="576263" lvl="0" indent="-347663" algn="just">
              <a:lnSpc>
                <a:spcPct val="107000"/>
              </a:lnSpc>
              <a:buFont typeface="Courier New" panose="02070309020205020404" pitchFamily="49" charset="0"/>
              <a:buChar char="o"/>
            </a:pPr>
            <a:r>
              <a:rPr lang="en-US" sz="1800" kern="100" dirty="0">
                <a:effectLst/>
                <a:latin typeface="Arial" panose="020B0604020202020204" pitchFamily="34" charset="0"/>
                <a:ea typeface="Aptos" panose="020B0004020202020204" pitchFamily="34" charset="0"/>
                <a:cs typeface="Arial" panose="020B0604020202020204" pitchFamily="34" charset="0"/>
              </a:rPr>
              <a:t>In </a:t>
            </a:r>
            <a:r>
              <a:rPr lang="en-US" sz="1800" b="1" kern="100" dirty="0">
                <a:effectLst/>
                <a:latin typeface="Arial" panose="020B0604020202020204" pitchFamily="34" charset="0"/>
                <a:ea typeface="Aptos" panose="020B0004020202020204" pitchFamily="34" charset="0"/>
                <a:cs typeface="Arial" panose="020B0604020202020204" pitchFamily="34" charset="0"/>
              </a:rPr>
              <a:t>a breakout room </a:t>
            </a:r>
            <a:r>
              <a:rPr lang="en-US" sz="1800" kern="100" dirty="0">
                <a:effectLst/>
                <a:latin typeface="Arial" panose="020B0604020202020204" pitchFamily="34" charset="0"/>
                <a:ea typeface="Aptos" panose="020B0004020202020204" pitchFamily="34" charset="0"/>
                <a:cs typeface="Arial" panose="020B0604020202020204" pitchFamily="34" charset="0"/>
              </a:rPr>
              <a:t>for an </a:t>
            </a:r>
            <a:r>
              <a:rPr lang="en-US" sz="1800" b="1" kern="100" dirty="0">
                <a:effectLst/>
                <a:latin typeface="Arial" panose="020B0604020202020204" pitchFamily="34" charset="0"/>
                <a:ea typeface="Aptos" panose="020B0004020202020204" pitchFamily="34" charset="0"/>
                <a:cs typeface="Arial" panose="020B0604020202020204" pitchFamily="34" charset="0"/>
              </a:rPr>
              <a:t>online contest</a:t>
            </a:r>
            <a:r>
              <a:rPr lang="en-US" sz="1800" kern="100" dirty="0">
                <a:effectLst/>
                <a:latin typeface="Arial" panose="020B0604020202020204" pitchFamily="34" charset="0"/>
                <a:ea typeface="Aptos" panose="020B0004020202020204" pitchFamily="34" charset="0"/>
                <a:cs typeface="Arial" panose="020B0604020202020204" pitchFamily="34" charset="0"/>
              </a:rPr>
              <a:t>, after taking host rights</a:t>
            </a:r>
          </a:p>
          <a:p>
            <a:pPr lvl="0" algn="just">
              <a:lnSpc>
                <a:spcPct val="107000"/>
              </a:lnSpc>
              <a:buFont typeface="Wingdings" panose="05050102010706020507" pitchFamily="18" charset="2"/>
              <a:buChar char="§"/>
            </a:pPr>
            <a:r>
              <a:rPr lang="en-US" sz="1800" kern="100" dirty="0">
                <a:effectLst/>
                <a:latin typeface="Arial" panose="020B0604020202020204" pitchFamily="34" charset="0"/>
                <a:ea typeface="Aptos" panose="020B0004020202020204" pitchFamily="34" charset="0"/>
                <a:cs typeface="Arial" panose="020B0604020202020204" pitchFamily="34" charset="0"/>
              </a:rPr>
              <a:t>All voting judges </a:t>
            </a:r>
            <a:r>
              <a:rPr lang="en-US" sz="1800" b="1" kern="100" dirty="0">
                <a:effectLst/>
                <a:latin typeface="Arial" panose="020B0604020202020204" pitchFamily="34" charset="0"/>
                <a:ea typeface="Aptos" panose="020B0004020202020204" pitchFamily="34" charset="0"/>
                <a:cs typeface="Arial" panose="020B0604020202020204" pitchFamily="34" charset="0"/>
              </a:rPr>
              <a:t>must be present </a:t>
            </a:r>
            <a:r>
              <a:rPr lang="en-US" sz="1800" kern="100" dirty="0">
                <a:effectLst/>
                <a:latin typeface="Arial" panose="020B0604020202020204" pitchFamily="34" charset="0"/>
                <a:ea typeface="Aptos" panose="020B0004020202020204" pitchFamily="34" charset="0"/>
                <a:cs typeface="Arial" panose="020B0604020202020204" pitchFamily="34" charset="0"/>
              </a:rPr>
              <a:t>and must discuss to </a:t>
            </a:r>
            <a:r>
              <a:rPr lang="en-US" sz="1800" b="1" kern="100" dirty="0">
                <a:effectLst/>
                <a:latin typeface="Arial" panose="020B0604020202020204" pitchFamily="34" charset="0"/>
                <a:ea typeface="Aptos" panose="020B0004020202020204" pitchFamily="34" charset="0"/>
                <a:cs typeface="Arial" panose="020B0604020202020204" pitchFamily="34" charset="0"/>
              </a:rPr>
              <a:t>reach a consensus</a:t>
            </a:r>
            <a:r>
              <a:rPr lang="en-US" sz="1800" kern="100" dirty="0">
                <a:effectLst/>
                <a:latin typeface="Arial" panose="020B0604020202020204" pitchFamily="34" charset="0"/>
                <a:ea typeface="Aptos" panose="020B0004020202020204" pitchFamily="34" charset="0"/>
                <a:cs typeface="Arial" panose="020B0604020202020204" pitchFamily="34" charset="0"/>
              </a:rPr>
              <a:t>. </a:t>
            </a:r>
            <a:endParaRPr lang="en-IN" sz="1800" kern="100" dirty="0">
              <a:effectLst/>
              <a:latin typeface="Arial" panose="020B0604020202020204" pitchFamily="34" charset="0"/>
              <a:ea typeface="Aptos" panose="020B0004020202020204" pitchFamily="34" charset="0"/>
              <a:cs typeface="Arial" panose="020B0604020202020204" pitchFamily="34" charset="0"/>
            </a:endParaRPr>
          </a:p>
          <a:p>
            <a:pPr lvl="0" algn="just">
              <a:lnSpc>
                <a:spcPct val="107000"/>
              </a:lnSpc>
              <a:buFont typeface="Wingdings" panose="05050102010706020507" pitchFamily="18" charset="2"/>
              <a:buChar char="§"/>
            </a:pPr>
            <a:r>
              <a:rPr lang="en-US" sz="1800" kern="100" dirty="0">
                <a:effectLst/>
                <a:latin typeface="Arial" panose="020B0604020202020204" pitchFamily="34" charset="0"/>
                <a:ea typeface="Aptos" panose="020B0004020202020204" pitchFamily="34" charset="0"/>
                <a:cs typeface="Arial" panose="020B0604020202020204" pitchFamily="34" charset="0"/>
              </a:rPr>
              <a:t>The decision of the </a:t>
            </a:r>
            <a:r>
              <a:rPr lang="en-US" sz="1800" b="1" kern="100" dirty="0">
                <a:effectLst/>
                <a:latin typeface="Arial" panose="020B0604020202020204" pitchFamily="34" charset="0"/>
                <a:ea typeface="Aptos" panose="020B0004020202020204" pitchFamily="34" charset="0"/>
                <a:cs typeface="Arial" panose="020B0604020202020204" pitchFamily="34" charset="0"/>
              </a:rPr>
              <a:t>majority of voting judges </a:t>
            </a:r>
            <a:r>
              <a:rPr lang="en-US" sz="1800" kern="100" dirty="0">
                <a:effectLst/>
                <a:latin typeface="Arial" panose="020B0604020202020204" pitchFamily="34" charset="0"/>
                <a:ea typeface="Aptos" panose="020B0004020202020204" pitchFamily="34" charset="0"/>
                <a:cs typeface="Arial" panose="020B0604020202020204" pitchFamily="34" charset="0"/>
              </a:rPr>
              <a:t>shall be final and binding.</a:t>
            </a:r>
          </a:p>
          <a:p>
            <a:pPr lvl="0" algn="just">
              <a:lnSpc>
                <a:spcPct val="107000"/>
              </a:lnSpc>
              <a:buFont typeface="Wingdings" panose="05050102010706020507" pitchFamily="18" charset="2"/>
              <a:buChar char="§"/>
            </a:pPr>
            <a:r>
              <a:rPr lang="en-US" sz="1800" kern="100" dirty="0">
                <a:effectLst/>
                <a:latin typeface="Arial" panose="020B0604020202020204" pitchFamily="34" charset="0"/>
                <a:ea typeface="Aptos" panose="020B0004020202020204" pitchFamily="34" charset="0"/>
                <a:cs typeface="Arial" panose="020B0604020202020204" pitchFamily="34" charset="0"/>
              </a:rPr>
              <a:t>Protests can only be lodged </a:t>
            </a:r>
            <a:r>
              <a:rPr lang="en-US" sz="1800" b="1" kern="100" dirty="0">
                <a:effectLst/>
                <a:latin typeface="Arial" panose="020B0604020202020204" pitchFamily="34" charset="0"/>
                <a:ea typeface="Aptos" panose="020B0004020202020204" pitchFamily="34" charset="0"/>
                <a:cs typeface="Arial" panose="020B0604020202020204" pitchFamily="34" charset="0"/>
              </a:rPr>
              <a:t>before the contest is adjourned.</a:t>
            </a:r>
            <a:endParaRPr lang="en-IN" sz="1800" b="1" kern="100" dirty="0">
              <a:effectLst/>
              <a:latin typeface="Arial" panose="020B0604020202020204" pitchFamily="34" charset="0"/>
              <a:ea typeface="Aptos" panose="020B00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A44664D2-86C3-F380-D8C5-A617C645485D}"/>
              </a:ext>
            </a:extLst>
          </p:cNvPr>
          <p:cNvSpPr/>
          <p:nvPr/>
        </p:nvSpPr>
        <p:spPr>
          <a:xfrm>
            <a:off x="0" y="0"/>
            <a:ext cx="353962" cy="6858000"/>
          </a:xfrm>
          <a:prstGeom prst="rect">
            <a:avLst/>
          </a:prstGeom>
          <a:solidFill>
            <a:srgbClr val="00416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solidFill>
                <a:srgbClr val="004165"/>
              </a:solidFill>
            </a:endParaRPr>
          </a:p>
        </p:txBody>
      </p:sp>
      <p:pic>
        <p:nvPicPr>
          <p:cNvPr id="7" name="Picture 6" descr="A black background with blue and red text&#10;&#10;Description automatically generated">
            <a:extLst>
              <a:ext uri="{FF2B5EF4-FFF2-40B4-BE49-F238E27FC236}">
                <a16:creationId xmlns:a16="http://schemas.microsoft.com/office/drawing/2014/main" id="{C52B29F8-F181-5FD1-D6DB-90402B6CB2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39842" y="3851434"/>
            <a:ext cx="3892266" cy="5037050"/>
          </a:xfrm>
          <a:prstGeom prst="rect">
            <a:avLst/>
          </a:prstGeom>
        </p:spPr>
      </p:pic>
      <p:sp>
        <p:nvSpPr>
          <p:cNvPr id="4" name="TextBox 3">
            <a:extLst>
              <a:ext uri="{FF2B5EF4-FFF2-40B4-BE49-F238E27FC236}">
                <a16:creationId xmlns:a16="http://schemas.microsoft.com/office/drawing/2014/main" id="{ADD46B06-0632-F36D-DCAC-8430CE9E0C54}"/>
              </a:ext>
            </a:extLst>
          </p:cNvPr>
          <p:cNvSpPr txBox="1"/>
          <p:nvPr/>
        </p:nvSpPr>
        <p:spPr>
          <a:xfrm>
            <a:off x="109247" y="6077572"/>
            <a:ext cx="3710038" cy="584775"/>
          </a:xfrm>
          <a:prstGeom prst="rect">
            <a:avLst/>
          </a:prstGeom>
          <a:noFill/>
        </p:spPr>
        <p:txBody>
          <a:bodyPr wrap="square" rtlCol="0">
            <a:spAutoFit/>
          </a:bodyPr>
          <a:lstStyle/>
          <a:p>
            <a:pPr algn="ctr"/>
            <a:r>
              <a:rPr lang="en-IN" sz="1600" b="1" dirty="0">
                <a:solidFill>
                  <a:srgbClr val="004165"/>
                </a:solidFill>
                <a:latin typeface="Gotham" panose="02000504050000020004" pitchFamily="2" charset="0"/>
              </a:rPr>
              <a:t>DISTRICT 98</a:t>
            </a:r>
          </a:p>
          <a:p>
            <a:pPr algn="ctr"/>
            <a:r>
              <a:rPr lang="en-IN" sz="1600" b="1" dirty="0">
                <a:solidFill>
                  <a:srgbClr val="004165"/>
                </a:solidFill>
                <a:latin typeface="Gotham" panose="02000504050000020004" pitchFamily="2" charset="0"/>
              </a:rPr>
              <a:t>#celebrating10yearsofsuccessfulyou</a:t>
            </a:r>
          </a:p>
        </p:txBody>
      </p:sp>
    </p:spTree>
    <p:extLst>
      <p:ext uri="{BB962C8B-B14F-4D97-AF65-F5344CB8AC3E}">
        <p14:creationId xmlns:p14="http://schemas.microsoft.com/office/powerpoint/2010/main" val="19268668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29F65BC-F8F6-0B95-5A00-26076267F3C1}"/>
              </a:ext>
            </a:extLst>
          </p:cNvPr>
          <p:cNvSpPr>
            <a:spLocks noGrp="1"/>
          </p:cNvSpPr>
          <p:nvPr>
            <p:ph type="title"/>
          </p:nvPr>
        </p:nvSpPr>
        <p:spPr>
          <a:xfrm>
            <a:off x="838199" y="365126"/>
            <a:ext cx="11009671" cy="1031056"/>
          </a:xfrm>
        </p:spPr>
        <p:txBody>
          <a:bodyPr/>
          <a:lstStyle/>
          <a:p>
            <a:r>
              <a:rPr lang="en-IN" b="1" dirty="0">
                <a:solidFill>
                  <a:srgbClr val="004165"/>
                </a:solidFill>
                <a:latin typeface="Gotham"/>
              </a:rPr>
              <a:t>Contest Flow Basics</a:t>
            </a:r>
            <a:endParaRPr lang="en-IN" b="1" dirty="0">
              <a:solidFill>
                <a:srgbClr val="004165"/>
              </a:solidFill>
              <a:latin typeface="Gotham" panose="02000504050000020004" pitchFamily="2" charset="0"/>
            </a:endParaRPr>
          </a:p>
        </p:txBody>
      </p:sp>
      <p:sp>
        <p:nvSpPr>
          <p:cNvPr id="5" name="Content Placeholder 4">
            <a:extLst>
              <a:ext uri="{FF2B5EF4-FFF2-40B4-BE49-F238E27FC236}">
                <a16:creationId xmlns:a16="http://schemas.microsoft.com/office/drawing/2014/main" id="{A9B0F235-C1B8-78A0-E9B9-1322915874F2}"/>
              </a:ext>
            </a:extLst>
          </p:cNvPr>
          <p:cNvSpPr>
            <a:spLocks noGrp="1"/>
          </p:cNvSpPr>
          <p:nvPr>
            <p:ph idx="1"/>
          </p:nvPr>
        </p:nvSpPr>
        <p:spPr>
          <a:xfrm>
            <a:off x="838199" y="1196459"/>
            <a:ext cx="10331244" cy="4756285"/>
          </a:xfrm>
        </p:spPr>
        <p:txBody>
          <a:bodyPr vert="horz" lIns="91440" tIns="45720" rIns="91440" bIns="45720" rtlCol="0" anchor="t">
            <a:normAutofit fontScale="25000" lnSpcReduction="20000"/>
          </a:bodyPr>
          <a:lstStyle/>
          <a:p>
            <a:pPr marL="228600" algn="just">
              <a:lnSpc>
                <a:spcPct val="107000"/>
              </a:lnSpc>
              <a:spcAft>
                <a:spcPts val="800"/>
              </a:spcAft>
              <a:buFont typeface="Wingdings" panose="020B0604020202020204" pitchFamily="34" charset="0"/>
              <a:buChar char="§"/>
            </a:pPr>
            <a:r>
              <a:rPr lang="en-US" sz="6800" kern="100" dirty="0">
                <a:effectLst/>
                <a:latin typeface="Arial" panose="020B0604020202020204" pitchFamily="34" charset="0"/>
                <a:ea typeface="Aptos" panose="020B0004020202020204" pitchFamily="34" charset="0"/>
                <a:cs typeface="Arial" panose="020B0604020202020204" pitchFamily="34" charset="0"/>
              </a:rPr>
              <a:t>Before </a:t>
            </a:r>
            <a:r>
              <a:rPr lang="en-US" sz="6800" kern="100" dirty="0">
                <a:latin typeface="Arial" panose="020B0604020202020204" pitchFamily="34" charset="0"/>
                <a:ea typeface="Aptos" panose="020B0004020202020204" pitchFamily="34" charset="0"/>
                <a:cs typeface="Arial" panose="020B0604020202020204" pitchFamily="34" charset="0"/>
              </a:rPr>
              <a:t>e</a:t>
            </a:r>
            <a:r>
              <a:rPr lang="en-US" sz="6800" kern="100" dirty="0">
                <a:effectLst/>
                <a:latin typeface="Arial" panose="020B0604020202020204" pitchFamily="34" charset="0"/>
                <a:ea typeface="Aptos" panose="020B0004020202020204" pitchFamily="34" charset="0"/>
                <a:cs typeface="Arial" panose="020B0604020202020204" pitchFamily="34" charset="0"/>
              </a:rPr>
              <a:t>ach contestant </a:t>
            </a:r>
            <a:r>
              <a:rPr lang="en-US" sz="6800" kern="100" dirty="0">
                <a:latin typeface="Arial" panose="020B0604020202020204" pitchFamily="34" charset="0"/>
                <a:ea typeface="Aptos" panose="020B0004020202020204" pitchFamily="34" charset="0"/>
                <a:cs typeface="Arial" panose="020B0604020202020204" pitchFamily="34" charset="0"/>
              </a:rPr>
              <a:t>speaks, </a:t>
            </a:r>
            <a:r>
              <a:rPr lang="en-US" sz="6800" kern="100" dirty="0">
                <a:effectLst/>
                <a:latin typeface="Arial" panose="020B0604020202020204" pitchFamily="34" charset="0"/>
                <a:ea typeface="Aptos" panose="020B0004020202020204" pitchFamily="34" charset="0"/>
                <a:cs typeface="Arial" panose="020B0604020202020204" pitchFamily="34" charset="0"/>
              </a:rPr>
              <a:t>Contest Chair must ask the contestant to </a:t>
            </a:r>
            <a:r>
              <a:rPr lang="en-US" sz="6800" b="1" kern="100" dirty="0">
                <a:effectLst/>
                <a:latin typeface="Arial" panose="020B0604020202020204" pitchFamily="34" charset="0"/>
                <a:ea typeface="Aptos" panose="020B0004020202020204" pitchFamily="34" charset="0"/>
                <a:cs typeface="Arial" panose="020B0604020202020204" pitchFamily="34" charset="0"/>
              </a:rPr>
              <a:t>confirm audio and video clarity. </a:t>
            </a:r>
          </a:p>
          <a:p>
            <a:pPr marL="228600" algn="just">
              <a:lnSpc>
                <a:spcPct val="107000"/>
              </a:lnSpc>
              <a:spcAft>
                <a:spcPts val="800"/>
              </a:spcAft>
              <a:buFont typeface="Wingdings" panose="020B0604020202020204" pitchFamily="34" charset="0"/>
              <a:buChar char="§"/>
            </a:pPr>
            <a:r>
              <a:rPr lang="en-US" sz="6800" kern="100" dirty="0">
                <a:latin typeface="Arial" panose="020B0604020202020204" pitchFamily="34" charset="0"/>
                <a:ea typeface="Aptos" panose="020B0004020202020204" pitchFamily="34" charset="0"/>
                <a:cs typeface="Arial" panose="020B0604020202020204" pitchFamily="34" charset="0"/>
              </a:rPr>
              <a:t>Contest Chair also must c</a:t>
            </a:r>
            <a:r>
              <a:rPr lang="en-US" sz="6800" kern="100" dirty="0">
                <a:effectLst/>
                <a:latin typeface="Arial" panose="020B0604020202020204" pitchFamily="34" charset="0"/>
                <a:ea typeface="Aptos" panose="020B0004020202020204" pitchFamily="34" charset="0"/>
                <a:cs typeface="Arial" panose="020B0604020202020204" pitchFamily="34" charset="0"/>
              </a:rPr>
              <a:t>onfirm whether the contestant can see </a:t>
            </a:r>
            <a:r>
              <a:rPr lang="en-US" sz="6800" b="1" kern="100" dirty="0">
                <a:effectLst/>
                <a:latin typeface="Arial" panose="020B0604020202020204" pitchFamily="34" charset="0"/>
                <a:ea typeface="Aptos" panose="020B0004020202020204" pitchFamily="34" charset="0"/>
                <a:cs typeface="Arial" panose="020B0604020202020204" pitchFamily="34" charset="0"/>
              </a:rPr>
              <a:t>the Timer and card transitions </a:t>
            </a:r>
            <a:r>
              <a:rPr lang="en-US" sz="6800" kern="100" dirty="0">
                <a:effectLst/>
                <a:latin typeface="Arial" panose="020B0604020202020204" pitchFamily="34" charset="0"/>
                <a:ea typeface="Aptos" panose="020B0004020202020204" pitchFamily="34" charset="0"/>
                <a:cs typeface="Arial" panose="020B0604020202020204" pitchFamily="34" charset="0"/>
              </a:rPr>
              <a:t>clearly. </a:t>
            </a:r>
          </a:p>
          <a:p>
            <a:pPr marL="228600" algn="just">
              <a:lnSpc>
                <a:spcPct val="107000"/>
              </a:lnSpc>
              <a:spcAft>
                <a:spcPts val="800"/>
              </a:spcAft>
              <a:buFont typeface="Wingdings" panose="020B0604020202020204" pitchFamily="34" charset="0"/>
              <a:buChar char="§"/>
            </a:pPr>
            <a:r>
              <a:rPr lang="en-US" sz="6800" kern="100" dirty="0">
                <a:effectLst/>
                <a:latin typeface="Arial"/>
                <a:ea typeface="Aptos" panose="020B0004020202020204" pitchFamily="34" charset="0"/>
                <a:cs typeface="Arial"/>
              </a:rPr>
              <a:t>The Timer must time throughout the speech. As the Timer will not signal after the maximum time is exceeded, the Contest Chair must ensure Timer cards are visible and being followed.</a:t>
            </a:r>
          </a:p>
          <a:p>
            <a:pPr marL="228600" algn="just">
              <a:lnSpc>
                <a:spcPct val="107000"/>
              </a:lnSpc>
              <a:spcAft>
                <a:spcPts val="800"/>
              </a:spcAft>
              <a:buFont typeface="Wingdings" panose="020B0604020202020204" pitchFamily="34" charset="0"/>
              <a:buChar char="§"/>
            </a:pPr>
            <a:r>
              <a:rPr lang="en-US" sz="6800" kern="100" dirty="0">
                <a:effectLst/>
                <a:latin typeface="Arial" panose="020B0604020202020204" pitchFamily="34" charset="0"/>
                <a:ea typeface="Aptos" panose="020B0004020202020204" pitchFamily="34" charset="0"/>
                <a:cs typeface="Arial" panose="020B0604020202020204" pitchFamily="34" charset="0"/>
              </a:rPr>
              <a:t>There will be </a:t>
            </a:r>
            <a:r>
              <a:rPr lang="en-US" sz="6800" b="1" kern="100" dirty="0">
                <a:effectLst/>
                <a:latin typeface="Arial" panose="020B0604020202020204" pitchFamily="34" charset="0"/>
                <a:ea typeface="Aptos" panose="020B0004020202020204" pitchFamily="34" charset="0"/>
                <a:cs typeface="Arial" panose="020B0604020202020204" pitchFamily="34" charset="0"/>
              </a:rPr>
              <a:t>1 minute of silence</a:t>
            </a:r>
            <a:r>
              <a:rPr lang="en-US" sz="6800" kern="100" dirty="0">
                <a:effectLst/>
                <a:latin typeface="Arial" panose="020B0604020202020204" pitchFamily="34" charset="0"/>
                <a:ea typeface="Aptos" panose="020B0004020202020204" pitchFamily="34" charset="0"/>
                <a:cs typeface="Arial" panose="020B0604020202020204" pitchFamily="34" charset="0"/>
              </a:rPr>
              <a:t> after </a:t>
            </a:r>
            <a:r>
              <a:rPr lang="en-US" sz="6800" b="1" kern="100" dirty="0">
                <a:effectLst/>
                <a:latin typeface="Arial" panose="020B0604020202020204" pitchFamily="34" charset="0"/>
                <a:ea typeface="Aptos" panose="020B0004020202020204" pitchFamily="34" charset="0"/>
                <a:cs typeface="Arial" panose="020B0604020202020204" pitchFamily="34" charset="0"/>
              </a:rPr>
              <a:t>each contestant </a:t>
            </a:r>
            <a:r>
              <a:rPr lang="en-US" sz="6800" kern="100" dirty="0">
                <a:effectLst/>
                <a:latin typeface="Arial" panose="020B0604020202020204" pitchFamily="34" charset="0"/>
                <a:ea typeface="Aptos" panose="020B0004020202020204" pitchFamily="34" charset="0"/>
                <a:cs typeface="Arial" panose="020B0604020202020204" pitchFamily="34" charset="0"/>
              </a:rPr>
              <a:t>for judges to mark their ballots </a:t>
            </a:r>
            <a:r>
              <a:rPr lang="en-US" sz="6800" b="1" kern="100" dirty="0">
                <a:effectLst/>
                <a:latin typeface="Arial" panose="020B0604020202020204" pitchFamily="34" charset="0"/>
                <a:ea typeface="Aptos" panose="020B0004020202020204" pitchFamily="34" charset="0"/>
                <a:cs typeface="Arial" panose="020B0604020202020204" pitchFamily="34" charset="0"/>
              </a:rPr>
              <a:t>and 3 minutes of silence </a:t>
            </a:r>
            <a:r>
              <a:rPr lang="en-US" sz="6800" kern="100" dirty="0">
                <a:effectLst/>
                <a:latin typeface="Arial" panose="020B0604020202020204" pitchFamily="34" charset="0"/>
                <a:ea typeface="Aptos" panose="020B0004020202020204" pitchFamily="34" charset="0"/>
                <a:cs typeface="Arial" panose="020B0604020202020204" pitchFamily="34" charset="0"/>
              </a:rPr>
              <a:t>after the </a:t>
            </a:r>
            <a:r>
              <a:rPr lang="en-US" sz="6800" b="1" kern="100" dirty="0">
                <a:effectLst/>
                <a:latin typeface="Arial" panose="020B0604020202020204" pitchFamily="34" charset="0"/>
                <a:ea typeface="Aptos" panose="020B0004020202020204" pitchFamily="34" charset="0"/>
                <a:cs typeface="Arial" panose="020B0604020202020204" pitchFamily="34" charset="0"/>
              </a:rPr>
              <a:t>final contestant </a:t>
            </a:r>
            <a:r>
              <a:rPr lang="en-US" sz="6800" kern="100" dirty="0">
                <a:effectLst/>
                <a:latin typeface="Arial" panose="020B0604020202020204" pitchFamily="34" charset="0"/>
                <a:ea typeface="Aptos" panose="020B0004020202020204" pitchFamily="34" charset="0"/>
                <a:cs typeface="Arial" panose="020B0604020202020204" pitchFamily="34" charset="0"/>
              </a:rPr>
              <a:t>for judges to finalize and sign the ballot and hand it over to Ballot Counters</a:t>
            </a:r>
            <a:r>
              <a:rPr lang="en-US" sz="6800" kern="100" dirty="0">
                <a:latin typeface="Arial" panose="020B0604020202020204" pitchFamily="34" charset="0"/>
                <a:ea typeface="Aptos" panose="020B0004020202020204" pitchFamily="34" charset="0"/>
                <a:cs typeface="Arial" panose="020B0604020202020204" pitchFamily="34" charset="0"/>
              </a:rPr>
              <a:t>.</a:t>
            </a:r>
            <a:endParaRPr lang="en-IN" sz="6800" kern="100" dirty="0">
              <a:effectLst/>
              <a:latin typeface="Arial" panose="020B0604020202020204" pitchFamily="34" charset="0"/>
              <a:ea typeface="Aptos" panose="020B0004020202020204" pitchFamily="34" charset="0"/>
              <a:cs typeface="Arial" panose="020B0604020202020204" pitchFamily="34" charset="0"/>
            </a:endParaRPr>
          </a:p>
          <a:p>
            <a:pPr marL="228600" algn="just">
              <a:lnSpc>
                <a:spcPct val="107000"/>
              </a:lnSpc>
              <a:spcAft>
                <a:spcPts val="800"/>
              </a:spcAft>
              <a:buFont typeface="Wingdings" panose="020B0604020202020204" pitchFamily="34" charset="0"/>
              <a:buChar char="§"/>
            </a:pPr>
            <a:r>
              <a:rPr lang="en-US" sz="6800" kern="100" dirty="0">
                <a:effectLst/>
                <a:latin typeface="Arial" panose="020B0604020202020204" pitchFamily="34" charset="0"/>
                <a:ea typeface="Aptos" panose="020B0004020202020204" pitchFamily="34" charset="0"/>
                <a:cs typeface="Arial" panose="020B0604020202020204" pitchFamily="34" charset="0"/>
              </a:rPr>
              <a:t>Once all ballots are collected, the Chief Judge moves to </a:t>
            </a:r>
            <a:r>
              <a:rPr lang="en-US" sz="6800" b="1" kern="100" dirty="0">
                <a:effectLst/>
                <a:latin typeface="Arial" panose="020B0604020202020204" pitchFamily="34" charset="0"/>
                <a:ea typeface="Aptos" panose="020B0004020202020204" pitchFamily="34" charset="0"/>
                <a:cs typeface="Arial" panose="020B0604020202020204" pitchFamily="34" charset="0"/>
              </a:rPr>
              <a:t>the Breakout Room (online)</a:t>
            </a:r>
            <a:r>
              <a:rPr lang="en-US" sz="6800" kern="100" dirty="0">
                <a:effectLst/>
                <a:latin typeface="Arial" panose="020B0604020202020204" pitchFamily="34" charset="0"/>
                <a:ea typeface="Aptos" panose="020B0004020202020204" pitchFamily="34" charset="0"/>
                <a:cs typeface="Arial" panose="020B0604020202020204" pitchFamily="34" charset="0"/>
              </a:rPr>
              <a:t> or </a:t>
            </a:r>
            <a:r>
              <a:rPr lang="en-US" sz="6800" b="1" kern="100" dirty="0">
                <a:effectLst/>
                <a:latin typeface="Arial" panose="020B0604020202020204" pitchFamily="34" charset="0"/>
                <a:ea typeface="Aptos" panose="020B0004020202020204" pitchFamily="34" charset="0"/>
                <a:cs typeface="Arial" panose="020B0604020202020204" pitchFamily="34" charset="0"/>
              </a:rPr>
              <a:t>Holding Area (offline) </a:t>
            </a:r>
            <a:r>
              <a:rPr lang="en-US" sz="6800" kern="100" dirty="0">
                <a:effectLst/>
                <a:latin typeface="Arial" panose="020B0604020202020204" pitchFamily="34" charset="0"/>
                <a:ea typeface="Aptos" panose="020B0004020202020204" pitchFamily="34" charset="0"/>
                <a:cs typeface="Arial" panose="020B0604020202020204" pitchFamily="34" charset="0"/>
              </a:rPr>
              <a:t>to tally the results and finalize the winners.</a:t>
            </a:r>
          </a:p>
          <a:p>
            <a:pPr marL="228600" algn="just">
              <a:lnSpc>
                <a:spcPct val="107000"/>
              </a:lnSpc>
              <a:spcAft>
                <a:spcPts val="800"/>
              </a:spcAft>
              <a:buFont typeface="Wingdings" panose="020B0604020202020204" pitchFamily="34" charset="0"/>
              <a:buChar char="§"/>
            </a:pPr>
            <a:r>
              <a:rPr lang="en-US" sz="6800" kern="100" dirty="0">
                <a:effectLst/>
                <a:latin typeface="Arial"/>
                <a:ea typeface="Aptos" panose="020B0004020202020204" pitchFamily="34" charset="0"/>
                <a:cs typeface="Arial"/>
              </a:rPr>
              <a:t>The Contest Chair should then </a:t>
            </a:r>
            <a:r>
              <a:rPr lang="en-US" sz="6800" b="1" kern="100" dirty="0">
                <a:effectLst/>
                <a:latin typeface="Arial"/>
                <a:ea typeface="Aptos" panose="020B0004020202020204" pitchFamily="34" charset="0"/>
                <a:cs typeface="Arial"/>
              </a:rPr>
              <a:t>interview and recognize all contestants</a:t>
            </a:r>
            <a:r>
              <a:rPr lang="en-US" sz="6800" kern="100" dirty="0">
                <a:effectLst/>
                <a:latin typeface="Arial"/>
                <a:ea typeface="Aptos" panose="020B0004020202020204" pitchFamily="34" charset="0"/>
                <a:cs typeface="Arial"/>
              </a:rPr>
              <a:t> for their participation once the Chief Judge leave the contest room</a:t>
            </a:r>
            <a:r>
              <a:rPr lang="en-US" sz="6800" kern="100" dirty="0">
                <a:latin typeface="Arial"/>
                <a:ea typeface="Aptos" panose="020B0004020202020204" pitchFamily="34" charset="0"/>
                <a:cs typeface="Arial"/>
              </a:rPr>
              <a:t>.</a:t>
            </a:r>
          </a:p>
          <a:p>
            <a:pPr marL="228600" algn="just">
              <a:lnSpc>
                <a:spcPct val="107000"/>
              </a:lnSpc>
              <a:spcAft>
                <a:spcPts val="800"/>
              </a:spcAft>
              <a:buFont typeface="Wingdings" panose="020B0604020202020204" pitchFamily="34" charset="0"/>
              <a:buChar char="§"/>
            </a:pPr>
            <a:r>
              <a:rPr lang="en-US" sz="6800" kern="100" dirty="0">
                <a:latin typeface="Arial"/>
                <a:ea typeface="Aptos" panose="020B0004020202020204" pitchFamily="34" charset="0"/>
                <a:cs typeface="Arial"/>
              </a:rPr>
              <a:t>The Contest Chair must wait for </a:t>
            </a:r>
            <a:r>
              <a:rPr lang="en-US" sz="6800" b="1" kern="100" dirty="0">
                <a:latin typeface="Arial"/>
                <a:ea typeface="Aptos" panose="020B0004020202020204" pitchFamily="34" charset="0"/>
                <a:cs typeface="Arial"/>
              </a:rPr>
              <a:t>confirmation from the Chief Judge before officially adjourning the contest, </a:t>
            </a:r>
            <a:r>
              <a:rPr lang="en-US" sz="6800" kern="100" dirty="0">
                <a:latin typeface="Arial"/>
                <a:ea typeface="Aptos" panose="020B0004020202020204" pitchFamily="34" charset="0"/>
                <a:cs typeface="Arial"/>
              </a:rPr>
              <a:t>as no protests can be raised or addressed once the contest is adjourned.</a:t>
            </a:r>
          </a:p>
          <a:p>
            <a:pPr marL="228600" algn="just">
              <a:lnSpc>
                <a:spcPct val="107000"/>
              </a:lnSpc>
              <a:spcAft>
                <a:spcPts val="800"/>
              </a:spcAft>
              <a:buFont typeface="Wingdings" panose="020B0604020202020204" pitchFamily="34" charset="0"/>
              <a:buChar char="§"/>
            </a:pPr>
            <a:endParaRPr lang="en-IN" sz="1800" kern="100" dirty="0">
              <a:effectLst/>
              <a:latin typeface="Arial"/>
              <a:ea typeface="Aptos" panose="020B0004020202020204" pitchFamily="34" charset="0"/>
              <a:cs typeface="Arial"/>
            </a:endParaRPr>
          </a:p>
        </p:txBody>
      </p:sp>
      <p:sp>
        <p:nvSpPr>
          <p:cNvPr id="8" name="Rectangle 7">
            <a:extLst>
              <a:ext uri="{FF2B5EF4-FFF2-40B4-BE49-F238E27FC236}">
                <a16:creationId xmlns:a16="http://schemas.microsoft.com/office/drawing/2014/main" id="{A44664D2-86C3-F380-D8C5-A617C645485D}"/>
              </a:ext>
            </a:extLst>
          </p:cNvPr>
          <p:cNvSpPr/>
          <p:nvPr/>
        </p:nvSpPr>
        <p:spPr>
          <a:xfrm>
            <a:off x="0" y="0"/>
            <a:ext cx="353962" cy="6858000"/>
          </a:xfrm>
          <a:prstGeom prst="rect">
            <a:avLst/>
          </a:prstGeom>
          <a:solidFill>
            <a:srgbClr val="00416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solidFill>
                <a:srgbClr val="004165"/>
              </a:solidFill>
            </a:endParaRPr>
          </a:p>
        </p:txBody>
      </p:sp>
      <p:pic>
        <p:nvPicPr>
          <p:cNvPr id="7" name="Picture 6" descr="A black background with blue and red text&#10;&#10;Description automatically generated">
            <a:extLst>
              <a:ext uri="{FF2B5EF4-FFF2-40B4-BE49-F238E27FC236}">
                <a16:creationId xmlns:a16="http://schemas.microsoft.com/office/drawing/2014/main" id="{C52B29F8-F181-5FD1-D6DB-90402B6CB2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39842" y="3851434"/>
            <a:ext cx="3892266" cy="5037050"/>
          </a:xfrm>
          <a:prstGeom prst="rect">
            <a:avLst/>
          </a:prstGeom>
        </p:spPr>
      </p:pic>
      <p:sp>
        <p:nvSpPr>
          <p:cNvPr id="4" name="TextBox 3">
            <a:extLst>
              <a:ext uri="{FF2B5EF4-FFF2-40B4-BE49-F238E27FC236}">
                <a16:creationId xmlns:a16="http://schemas.microsoft.com/office/drawing/2014/main" id="{3B70785D-DFF7-7F66-8704-64120BD12AE0}"/>
              </a:ext>
            </a:extLst>
          </p:cNvPr>
          <p:cNvSpPr txBox="1"/>
          <p:nvPr/>
        </p:nvSpPr>
        <p:spPr>
          <a:xfrm>
            <a:off x="176981" y="6077571"/>
            <a:ext cx="3710038" cy="584775"/>
          </a:xfrm>
          <a:prstGeom prst="rect">
            <a:avLst/>
          </a:prstGeom>
          <a:noFill/>
        </p:spPr>
        <p:txBody>
          <a:bodyPr wrap="square" rtlCol="0">
            <a:spAutoFit/>
          </a:bodyPr>
          <a:lstStyle/>
          <a:p>
            <a:pPr algn="ctr"/>
            <a:r>
              <a:rPr lang="en-IN" sz="1600" b="1" dirty="0">
                <a:solidFill>
                  <a:srgbClr val="004165"/>
                </a:solidFill>
                <a:latin typeface="Gotham" panose="02000504050000020004" pitchFamily="2" charset="0"/>
              </a:rPr>
              <a:t>DISTRICT 98</a:t>
            </a:r>
          </a:p>
          <a:p>
            <a:pPr algn="ctr"/>
            <a:r>
              <a:rPr lang="en-IN" sz="1600" b="1" dirty="0">
                <a:solidFill>
                  <a:srgbClr val="004165"/>
                </a:solidFill>
                <a:latin typeface="Gotham" panose="02000504050000020004" pitchFamily="2" charset="0"/>
              </a:rPr>
              <a:t>#celebrating10yearsofsuccessfulyou</a:t>
            </a:r>
          </a:p>
        </p:txBody>
      </p:sp>
    </p:spTree>
    <p:extLst>
      <p:ext uri="{BB962C8B-B14F-4D97-AF65-F5344CB8AC3E}">
        <p14:creationId xmlns:p14="http://schemas.microsoft.com/office/powerpoint/2010/main" val="14263739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29F65BC-F8F6-0B95-5A00-26076267F3C1}"/>
              </a:ext>
            </a:extLst>
          </p:cNvPr>
          <p:cNvSpPr>
            <a:spLocks noGrp="1"/>
          </p:cNvSpPr>
          <p:nvPr>
            <p:ph type="title"/>
          </p:nvPr>
        </p:nvSpPr>
        <p:spPr>
          <a:xfrm>
            <a:off x="838199" y="365126"/>
            <a:ext cx="11009671" cy="1031056"/>
          </a:xfrm>
        </p:spPr>
        <p:txBody>
          <a:bodyPr/>
          <a:lstStyle/>
          <a:p>
            <a:r>
              <a:rPr lang="en-IN" b="1" dirty="0">
                <a:solidFill>
                  <a:srgbClr val="004165"/>
                </a:solidFill>
                <a:latin typeface="Gotham"/>
              </a:rPr>
              <a:t>Contest Flow Basics</a:t>
            </a:r>
            <a:endParaRPr lang="en-IN" b="1" dirty="0">
              <a:solidFill>
                <a:srgbClr val="004165"/>
              </a:solidFill>
              <a:latin typeface="Gotham" panose="02000504050000020004" pitchFamily="2" charset="0"/>
            </a:endParaRPr>
          </a:p>
        </p:txBody>
      </p:sp>
      <p:sp>
        <p:nvSpPr>
          <p:cNvPr id="5" name="Content Placeholder 4">
            <a:extLst>
              <a:ext uri="{FF2B5EF4-FFF2-40B4-BE49-F238E27FC236}">
                <a16:creationId xmlns:a16="http://schemas.microsoft.com/office/drawing/2014/main" id="{A9B0F235-C1B8-78A0-E9B9-1322915874F2}"/>
              </a:ext>
            </a:extLst>
          </p:cNvPr>
          <p:cNvSpPr>
            <a:spLocks noGrp="1"/>
          </p:cNvSpPr>
          <p:nvPr>
            <p:ph idx="1"/>
          </p:nvPr>
        </p:nvSpPr>
        <p:spPr>
          <a:xfrm>
            <a:off x="838201" y="1589651"/>
            <a:ext cx="10331244" cy="4201549"/>
          </a:xfrm>
        </p:spPr>
        <p:txBody>
          <a:bodyPr vert="horz" lIns="91440" tIns="45720" rIns="91440" bIns="45720" rtlCol="0" anchor="t">
            <a:normAutofit/>
          </a:bodyPr>
          <a:lstStyle/>
          <a:p>
            <a:pPr algn="just">
              <a:lnSpc>
                <a:spcPct val="107000"/>
              </a:lnSpc>
              <a:spcAft>
                <a:spcPts val="800"/>
              </a:spcAft>
              <a:buFont typeface="Wingdings" panose="05000000000000000000" pitchFamily="2" charset="2"/>
              <a:buChar char="§"/>
            </a:pPr>
            <a:r>
              <a:rPr lang="en-US" sz="1800" kern="100" dirty="0">
                <a:effectLst/>
                <a:latin typeface="Arial"/>
                <a:ea typeface="Aptos" panose="020B0004020202020204" pitchFamily="34" charset="0"/>
                <a:cs typeface="Arial"/>
              </a:rPr>
              <a:t>Once the ballots are tallied and the winners are determined, the Chief Judge must inform the Contest Chair </a:t>
            </a:r>
            <a:r>
              <a:rPr lang="en-US" sz="1800" b="1" kern="100" dirty="0">
                <a:effectLst/>
                <a:latin typeface="Arial"/>
                <a:ea typeface="Aptos" panose="020B0004020202020204" pitchFamily="34" charset="0"/>
                <a:cs typeface="Arial"/>
              </a:rPr>
              <a:t>via </a:t>
            </a:r>
            <a:r>
              <a:rPr lang="en-US" sz="1800" b="1" kern="100" dirty="0">
                <a:latin typeface="Arial"/>
                <a:ea typeface="Aptos" panose="020B0004020202020204" pitchFamily="34" charset="0"/>
                <a:cs typeface="Arial"/>
              </a:rPr>
              <a:t>WhatsApp message (For online contests) </a:t>
            </a:r>
            <a:r>
              <a:rPr lang="en-US" sz="1800" kern="100" dirty="0">
                <a:latin typeface="Arial"/>
                <a:ea typeface="Aptos" panose="020B0004020202020204" pitchFamily="34" charset="0"/>
                <a:cs typeface="Arial"/>
              </a:rPr>
              <a:t>and </a:t>
            </a:r>
            <a:r>
              <a:rPr lang="en-US" sz="1800" b="1" kern="100" dirty="0">
                <a:effectLst/>
                <a:latin typeface="Arial"/>
                <a:ea typeface="Aptos" panose="020B0004020202020204" pitchFamily="34" charset="0"/>
                <a:cs typeface="Arial"/>
              </a:rPr>
              <a:t>by handing over the Result Form directly</a:t>
            </a:r>
            <a:r>
              <a:rPr lang="en-US" sz="1800" b="1" kern="100" dirty="0">
                <a:latin typeface="Arial"/>
                <a:ea typeface="Aptos" panose="020B0004020202020204" pitchFamily="34" charset="0"/>
                <a:cs typeface="Arial"/>
              </a:rPr>
              <a:t>) for offline contests.</a:t>
            </a:r>
          </a:p>
          <a:p>
            <a:pPr algn="just">
              <a:lnSpc>
                <a:spcPct val="107000"/>
              </a:lnSpc>
              <a:spcAft>
                <a:spcPts val="800"/>
              </a:spcAft>
              <a:buFont typeface="Wingdings" panose="05000000000000000000" pitchFamily="2" charset="2"/>
              <a:buChar char="§"/>
            </a:pPr>
            <a:r>
              <a:rPr lang="en-US" sz="1800" kern="100" dirty="0">
                <a:latin typeface="Arial"/>
                <a:ea typeface="Aptos" panose="020B0004020202020204" pitchFamily="34" charset="0"/>
                <a:cs typeface="Arial"/>
              </a:rPr>
              <a:t> The </a:t>
            </a:r>
            <a:r>
              <a:rPr lang="en-US" sz="1800" kern="100" dirty="0">
                <a:effectLst/>
                <a:latin typeface="Arial"/>
                <a:ea typeface="Aptos" panose="020B0004020202020204" pitchFamily="34" charset="0"/>
                <a:cs typeface="Arial"/>
              </a:rPr>
              <a:t>Contest Chair should then announce the results in </a:t>
            </a:r>
            <a:r>
              <a:rPr lang="en-US" sz="1800" b="1" kern="100" dirty="0">
                <a:effectLst/>
                <a:latin typeface="Arial"/>
                <a:ea typeface="Aptos" panose="020B0004020202020204" pitchFamily="34" charset="0"/>
                <a:cs typeface="Arial"/>
              </a:rPr>
              <a:t>reverse order </a:t>
            </a:r>
            <a:r>
              <a:rPr lang="en-US" sz="1800" kern="100" dirty="0">
                <a:effectLst/>
                <a:latin typeface="Arial"/>
                <a:ea typeface="Aptos" panose="020B0004020202020204" pitchFamily="34" charset="0"/>
                <a:cs typeface="Arial"/>
              </a:rPr>
              <a:t>(e.g., Third, Second, First) and clearly state if there were </a:t>
            </a:r>
            <a:r>
              <a:rPr lang="en-US" sz="1800" b="1" kern="100" dirty="0">
                <a:effectLst/>
                <a:latin typeface="Arial"/>
                <a:ea typeface="Aptos" panose="020B0004020202020204" pitchFamily="34" charset="0"/>
                <a:cs typeface="Arial"/>
              </a:rPr>
              <a:t>any disqualifications due to timing or eligibility</a:t>
            </a:r>
            <a:r>
              <a:rPr lang="en-US" sz="1800" kern="100" dirty="0">
                <a:effectLst/>
                <a:latin typeface="Arial"/>
                <a:ea typeface="Aptos" panose="020B0004020202020204" pitchFamily="34" charset="0"/>
                <a:cs typeface="Arial"/>
              </a:rPr>
              <a:t>. </a:t>
            </a:r>
          </a:p>
          <a:p>
            <a:pPr algn="just">
              <a:lnSpc>
                <a:spcPct val="107000"/>
              </a:lnSpc>
              <a:spcAft>
                <a:spcPts val="800"/>
              </a:spcAft>
              <a:buFont typeface="Wingdings" panose="05000000000000000000" pitchFamily="2" charset="2"/>
              <a:buChar char="§"/>
            </a:pPr>
            <a:r>
              <a:rPr lang="en-US" sz="1800" b="1" kern="100" dirty="0">
                <a:effectLst/>
                <a:latin typeface="Arial"/>
                <a:ea typeface="Aptos" panose="020B0004020202020204" pitchFamily="34" charset="0"/>
                <a:cs typeface="Arial"/>
              </a:rPr>
              <a:t>Only the Chief Judge, Ballot Counters, or Timer</a:t>
            </a:r>
            <a:r>
              <a:rPr lang="en-US" sz="1800" kern="100" dirty="0">
                <a:effectLst/>
                <a:latin typeface="Arial"/>
                <a:ea typeface="Aptos" panose="020B0004020202020204" pitchFamily="34" charset="0"/>
                <a:cs typeface="Arial"/>
              </a:rPr>
              <a:t> may intervene if the results are announced incorrectly.</a:t>
            </a:r>
          </a:p>
          <a:p>
            <a:pPr algn="just">
              <a:lnSpc>
                <a:spcPct val="107000"/>
              </a:lnSpc>
              <a:spcAft>
                <a:spcPts val="800"/>
              </a:spcAft>
              <a:buFont typeface="Wingdings" panose="05000000000000000000" pitchFamily="2" charset="2"/>
              <a:buChar char="§"/>
            </a:pPr>
            <a:r>
              <a:rPr lang="en-US" sz="1800" kern="100" dirty="0">
                <a:effectLst/>
                <a:latin typeface="Arial"/>
                <a:ea typeface="Aptos" panose="020B0004020202020204" pitchFamily="34" charset="0"/>
                <a:cs typeface="Arial"/>
              </a:rPr>
              <a:t>After announcing the results, the Contest Chair should hand the session back to the Chief SAA to formally conclude the contest.</a:t>
            </a:r>
            <a:endParaRPr lang="en-IN" sz="1800" kern="100" dirty="0">
              <a:effectLst/>
              <a:latin typeface="Arial"/>
              <a:ea typeface="Aptos" panose="020B0004020202020204" pitchFamily="34" charset="0"/>
              <a:cs typeface="Arial"/>
            </a:endParaRPr>
          </a:p>
        </p:txBody>
      </p:sp>
      <p:sp>
        <p:nvSpPr>
          <p:cNvPr id="8" name="Rectangle 7">
            <a:extLst>
              <a:ext uri="{FF2B5EF4-FFF2-40B4-BE49-F238E27FC236}">
                <a16:creationId xmlns:a16="http://schemas.microsoft.com/office/drawing/2014/main" id="{A44664D2-86C3-F380-D8C5-A617C645485D}"/>
              </a:ext>
            </a:extLst>
          </p:cNvPr>
          <p:cNvSpPr/>
          <p:nvPr/>
        </p:nvSpPr>
        <p:spPr>
          <a:xfrm>
            <a:off x="0" y="0"/>
            <a:ext cx="353962" cy="6858000"/>
          </a:xfrm>
          <a:prstGeom prst="rect">
            <a:avLst/>
          </a:prstGeom>
          <a:solidFill>
            <a:srgbClr val="00416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solidFill>
                <a:srgbClr val="004165"/>
              </a:solidFill>
            </a:endParaRPr>
          </a:p>
        </p:txBody>
      </p:sp>
      <p:pic>
        <p:nvPicPr>
          <p:cNvPr id="7" name="Picture 6" descr="A black background with blue and red text&#10;&#10;Description automatically generated">
            <a:extLst>
              <a:ext uri="{FF2B5EF4-FFF2-40B4-BE49-F238E27FC236}">
                <a16:creationId xmlns:a16="http://schemas.microsoft.com/office/drawing/2014/main" id="{C52B29F8-F181-5FD1-D6DB-90402B6CB2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39842" y="3851434"/>
            <a:ext cx="3892266" cy="5037050"/>
          </a:xfrm>
          <a:prstGeom prst="rect">
            <a:avLst/>
          </a:prstGeom>
        </p:spPr>
      </p:pic>
      <p:sp>
        <p:nvSpPr>
          <p:cNvPr id="4" name="TextBox 3">
            <a:extLst>
              <a:ext uri="{FF2B5EF4-FFF2-40B4-BE49-F238E27FC236}">
                <a16:creationId xmlns:a16="http://schemas.microsoft.com/office/drawing/2014/main" id="{5297A7FF-2CE5-6771-71A9-D7418A3521DA}"/>
              </a:ext>
            </a:extLst>
          </p:cNvPr>
          <p:cNvSpPr txBox="1"/>
          <p:nvPr/>
        </p:nvSpPr>
        <p:spPr>
          <a:xfrm>
            <a:off x="42121" y="6077572"/>
            <a:ext cx="3710038" cy="584775"/>
          </a:xfrm>
          <a:prstGeom prst="rect">
            <a:avLst/>
          </a:prstGeom>
          <a:noFill/>
        </p:spPr>
        <p:txBody>
          <a:bodyPr wrap="square" rtlCol="0">
            <a:spAutoFit/>
          </a:bodyPr>
          <a:lstStyle/>
          <a:p>
            <a:pPr algn="ctr"/>
            <a:r>
              <a:rPr lang="en-IN" sz="1600" b="1" dirty="0">
                <a:solidFill>
                  <a:srgbClr val="004165"/>
                </a:solidFill>
                <a:latin typeface="Gotham" panose="02000504050000020004" pitchFamily="2" charset="0"/>
              </a:rPr>
              <a:t>DISTRICT 98</a:t>
            </a:r>
          </a:p>
          <a:p>
            <a:pPr algn="ctr"/>
            <a:r>
              <a:rPr lang="en-IN" sz="1600" b="1" dirty="0">
                <a:solidFill>
                  <a:srgbClr val="004165"/>
                </a:solidFill>
                <a:latin typeface="Gotham" panose="02000504050000020004" pitchFamily="2" charset="0"/>
              </a:rPr>
              <a:t>#celebrating10yearsofsuccessfulyou</a:t>
            </a:r>
          </a:p>
        </p:txBody>
      </p:sp>
    </p:spTree>
    <p:extLst>
      <p:ext uri="{BB962C8B-B14F-4D97-AF65-F5344CB8AC3E}">
        <p14:creationId xmlns:p14="http://schemas.microsoft.com/office/powerpoint/2010/main" val="41845955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29F65BC-F8F6-0B95-5A00-26076267F3C1}"/>
              </a:ext>
            </a:extLst>
          </p:cNvPr>
          <p:cNvSpPr>
            <a:spLocks noGrp="1"/>
          </p:cNvSpPr>
          <p:nvPr>
            <p:ph type="title"/>
          </p:nvPr>
        </p:nvSpPr>
        <p:spPr>
          <a:xfrm>
            <a:off x="838199" y="365126"/>
            <a:ext cx="11009671" cy="1031056"/>
          </a:xfrm>
        </p:spPr>
        <p:txBody>
          <a:bodyPr/>
          <a:lstStyle/>
          <a:p>
            <a:r>
              <a:rPr lang="en-IN" b="1" dirty="0">
                <a:solidFill>
                  <a:srgbClr val="004165"/>
                </a:solidFill>
                <a:latin typeface="Gotham" panose="02000504050000020004" pitchFamily="2" charset="0"/>
              </a:rPr>
              <a:t>Contest Flow</a:t>
            </a:r>
          </a:p>
        </p:txBody>
      </p:sp>
      <p:sp>
        <p:nvSpPr>
          <p:cNvPr id="5" name="Content Placeholder 4">
            <a:extLst>
              <a:ext uri="{FF2B5EF4-FFF2-40B4-BE49-F238E27FC236}">
                <a16:creationId xmlns:a16="http://schemas.microsoft.com/office/drawing/2014/main" id="{A9B0F235-C1B8-78A0-E9B9-1322915874F2}"/>
              </a:ext>
            </a:extLst>
          </p:cNvPr>
          <p:cNvSpPr>
            <a:spLocks noGrp="1"/>
          </p:cNvSpPr>
          <p:nvPr>
            <p:ph idx="1"/>
          </p:nvPr>
        </p:nvSpPr>
        <p:spPr>
          <a:xfrm>
            <a:off x="838201" y="1589651"/>
            <a:ext cx="10331244" cy="4201549"/>
          </a:xfrm>
        </p:spPr>
        <p:txBody>
          <a:bodyPr vert="horz" lIns="91440" tIns="45720" rIns="91440" bIns="45720" rtlCol="0" anchor="t">
            <a:normAutofit/>
          </a:bodyPr>
          <a:lstStyle/>
          <a:p>
            <a:pPr marL="0" indent="0">
              <a:lnSpc>
                <a:spcPct val="107000"/>
              </a:lnSpc>
              <a:spcAft>
                <a:spcPts val="800"/>
              </a:spcAft>
              <a:buNone/>
            </a:pPr>
            <a:r>
              <a:rPr lang="en-US" sz="1800" b="1" kern="100" dirty="0">
                <a:effectLst/>
                <a:latin typeface="Arial" panose="020B0604020202020204" pitchFamily="34" charset="0"/>
                <a:ea typeface="Aptos" panose="020B0004020202020204" pitchFamily="34" charset="0"/>
                <a:cs typeface="Arial" panose="020B0604020202020204" pitchFamily="34" charset="0"/>
              </a:rPr>
              <a:t>After the Contest: </a:t>
            </a:r>
            <a:endParaRPr lang="en-IN" sz="1800" b="1" kern="100" dirty="0">
              <a:effectLst/>
              <a:latin typeface="Arial" panose="020B0604020202020204" pitchFamily="34" charset="0"/>
              <a:ea typeface="Aptos" panose="020B0004020202020204" pitchFamily="34" charset="0"/>
              <a:cs typeface="Arial" panose="020B0604020202020204" pitchFamily="34" charset="0"/>
            </a:endParaRPr>
          </a:p>
          <a:p>
            <a:pPr algn="just">
              <a:lnSpc>
                <a:spcPct val="107000"/>
              </a:lnSpc>
              <a:spcAft>
                <a:spcPts val="800"/>
              </a:spcAft>
              <a:buFont typeface="Wingdings" panose="020B0604020202020204" pitchFamily="34" charset="0"/>
              <a:buChar char="§"/>
            </a:pPr>
            <a:r>
              <a:rPr lang="en-US" sz="1800" kern="100" dirty="0">
                <a:effectLst/>
                <a:latin typeface="Arial" panose="020B0604020202020204" pitchFamily="34" charset="0"/>
                <a:ea typeface="Aptos" panose="020B0004020202020204" pitchFamily="34" charset="0"/>
                <a:cs typeface="Arial" panose="020B0604020202020204" pitchFamily="34" charset="0"/>
              </a:rPr>
              <a:t>The Chief Judge must submit the </a:t>
            </a:r>
            <a:r>
              <a:rPr lang="en-US" sz="1800" b="1" kern="100" dirty="0">
                <a:effectLst/>
                <a:latin typeface="Arial" panose="020B0604020202020204" pitchFamily="34" charset="0"/>
                <a:ea typeface="Aptos" panose="020B0004020202020204" pitchFamily="34" charset="0"/>
                <a:cs typeface="Arial" panose="020B0604020202020204" pitchFamily="34" charset="0"/>
              </a:rPr>
              <a:t>Contest Report </a:t>
            </a:r>
            <a:r>
              <a:rPr lang="en-US" sz="1800" kern="100" dirty="0">
                <a:effectLst/>
                <a:latin typeface="Arial" panose="020B0604020202020204" pitchFamily="34" charset="0"/>
                <a:ea typeface="Aptos" panose="020B0004020202020204" pitchFamily="34" charset="0"/>
                <a:cs typeface="Arial" panose="020B0604020202020204" pitchFamily="34" charset="0"/>
              </a:rPr>
              <a:t>within </a:t>
            </a:r>
            <a:r>
              <a:rPr lang="en-US" sz="1800" b="1" kern="100" dirty="0">
                <a:effectLst/>
                <a:latin typeface="Arial" panose="020B0604020202020204" pitchFamily="34" charset="0"/>
                <a:ea typeface="Aptos" panose="020B0004020202020204" pitchFamily="34" charset="0"/>
                <a:cs typeface="Arial" panose="020B0604020202020204" pitchFamily="34" charset="0"/>
              </a:rPr>
              <a:t>7 days </a:t>
            </a:r>
            <a:r>
              <a:rPr lang="en-US" sz="1800" kern="100" dirty="0">
                <a:effectLst/>
                <a:latin typeface="Arial" panose="020B0604020202020204" pitchFamily="34" charset="0"/>
                <a:ea typeface="Aptos" panose="020B0004020202020204" pitchFamily="34" charset="0"/>
                <a:cs typeface="Arial" panose="020B0604020202020204" pitchFamily="34" charset="0"/>
              </a:rPr>
              <a:t>and email it to </a:t>
            </a:r>
            <a:r>
              <a:rPr lang="en-US" sz="1800" u="sng" kern="100" dirty="0">
                <a:solidFill>
                  <a:srgbClr val="467886"/>
                </a:solidFill>
                <a:effectLst/>
                <a:latin typeface="Arial" panose="020B0604020202020204" pitchFamily="34" charset="0"/>
                <a:ea typeface="Aptos" panose="020B0004020202020204" pitchFamily="34" charset="0"/>
                <a:cs typeface="Arial" panose="020B0604020202020204" pitchFamily="34" charset="0"/>
                <a:hlinkClick r:id="rId2"/>
              </a:rPr>
              <a:t>dcj@distrist98.org</a:t>
            </a:r>
            <a:r>
              <a:rPr lang="en-US" sz="1800" kern="100" dirty="0">
                <a:effectLst/>
                <a:latin typeface="Arial" panose="020B0604020202020204" pitchFamily="34" charset="0"/>
                <a:ea typeface="Aptos" panose="020B0004020202020204" pitchFamily="34" charset="0"/>
                <a:cs typeface="Arial" panose="020B0604020202020204" pitchFamily="34" charset="0"/>
              </a:rPr>
              <a:t> and </a:t>
            </a:r>
            <a:r>
              <a:rPr lang="en-US" sz="1800" dirty="0">
                <a:hlinkClick r:id="rId3"/>
              </a:rPr>
              <a:t>sanjan@district98.org</a:t>
            </a:r>
            <a:r>
              <a:rPr lang="en-US" sz="1800" dirty="0"/>
              <a:t>.</a:t>
            </a:r>
          </a:p>
          <a:p>
            <a:pPr algn="just">
              <a:lnSpc>
                <a:spcPct val="107000"/>
              </a:lnSpc>
              <a:spcAft>
                <a:spcPts val="800"/>
              </a:spcAft>
              <a:buFont typeface="Wingdings" panose="020B0604020202020204" pitchFamily="34" charset="0"/>
              <a:buChar char="§"/>
            </a:pPr>
            <a:r>
              <a:rPr lang="en-US" sz="1800" kern="100" dirty="0">
                <a:effectLst/>
                <a:latin typeface="Arial"/>
                <a:ea typeface="Aptos" panose="020B0004020202020204" pitchFamily="34" charset="0"/>
                <a:cs typeface="Arial"/>
              </a:rPr>
              <a:t>The Chief Judge must also share the duly filled </a:t>
            </a:r>
            <a:r>
              <a:rPr lang="en-US" sz="1800" b="1" kern="100" dirty="0">
                <a:effectLst/>
                <a:latin typeface="Arial"/>
                <a:ea typeface="Aptos" panose="020B0004020202020204" pitchFamily="34" charset="0"/>
                <a:cs typeface="Arial"/>
              </a:rPr>
              <a:t>Notification of Winners form </a:t>
            </a:r>
            <a:r>
              <a:rPr lang="en-US" sz="1800" kern="100" dirty="0">
                <a:effectLst/>
                <a:latin typeface="Arial"/>
                <a:ea typeface="Aptos" panose="020B0004020202020204" pitchFamily="34" charset="0"/>
                <a:cs typeface="Arial"/>
              </a:rPr>
              <a:t>with the appropriate next level of the contest:</a:t>
            </a:r>
          </a:p>
          <a:p>
            <a:pPr marL="685800" indent="-457200" algn="just">
              <a:lnSpc>
                <a:spcPct val="107000"/>
              </a:lnSpc>
              <a:spcAft>
                <a:spcPts val="800"/>
              </a:spcAft>
              <a:buFont typeface="Courier New" panose="02070309020205020404" pitchFamily="49" charset="0"/>
              <a:buChar char="o"/>
            </a:pPr>
            <a:r>
              <a:rPr lang="en-US" sz="1800" kern="100" dirty="0">
                <a:effectLst/>
                <a:latin typeface="Arial"/>
                <a:ea typeface="Aptos" panose="020B0004020202020204" pitchFamily="34" charset="0"/>
                <a:cs typeface="Arial"/>
              </a:rPr>
              <a:t>For Club Contests: send it to </a:t>
            </a:r>
            <a:r>
              <a:rPr lang="en-US" sz="1800" b="1" kern="100" dirty="0">
                <a:effectLst/>
                <a:latin typeface="Arial"/>
                <a:ea typeface="Aptos" panose="020B0004020202020204" pitchFamily="34" charset="0"/>
                <a:cs typeface="Arial"/>
              </a:rPr>
              <a:t>the Area Director</a:t>
            </a:r>
          </a:p>
          <a:p>
            <a:pPr marL="685800" indent="-457200" algn="just">
              <a:lnSpc>
                <a:spcPct val="107000"/>
              </a:lnSpc>
              <a:spcAft>
                <a:spcPts val="800"/>
              </a:spcAft>
              <a:buFont typeface="Courier New" panose="02070309020205020404" pitchFamily="49" charset="0"/>
              <a:buChar char="o"/>
            </a:pPr>
            <a:r>
              <a:rPr lang="en-US" sz="1800" kern="100" dirty="0">
                <a:effectLst/>
                <a:latin typeface="Arial"/>
                <a:ea typeface="Aptos" panose="020B0004020202020204" pitchFamily="34" charset="0"/>
                <a:cs typeface="Arial"/>
              </a:rPr>
              <a:t>For Area Contests: send it to </a:t>
            </a:r>
            <a:r>
              <a:rPr lang="en-US" sz="1800" b="1" kern="100" dirty="0">
                <a:effectLst/>
                <a:latin typeface="Arial"/>
                <a:ea typeface="Aptos" panose="020B0004020202020204" pitchFamily="34" charset="0"/>
                <a:cs typeface="Arial"/>
              </a:rPr>
              <a:t>the Division Director</a:t>
            </a:r>
          </a:p>
          <a:p>
            <a:pPr marL="685800" indent="-457200" algn="just">
              <a:lnSpc>
                <a:spcPct val="107000"/>
              </a:lnSpc>
              <a:spcAft>
                <a:spcPts val="800"/>
              </a:spcAft>
              <a:buFont typeface="Courier New" panose="02070309020205020404" pitchFamily="49" charset="0"/>
              <a:buChar char="o"/>
            </a:pPr>
            <a:r>
              <a:rPr lang="en-US" sz="1800" kern="100" dirty="0">
                <a:effectLst/>
                <a:latin typeface="Arial"/>
                <a:ea typeface="Aptos" panose="020B0004020202020204" pitchFamily="34" charset="0"/>
                <a:cs typeface="Arial"/>
              </a:rPr>
              <a:t>In both cases</a:t>
            </a:r>
            <a:r>
              <a:rPr lang="en-US" sz="1800" b="1" kern="100" dirty="0">
                <a:effectLst/>
                <a:latin typeface="Arial"/>
                <a:ea typeface="Aptos" panose="020B0004020202020204" pitchFamily="34" charset="0"/>
                <a:cs typeface="Arial"/>
              </a:rPr>
              <a:t>, Cc </a:t>
            </a:r>
            <a:r>
              <a:rPr lang="en-US" sz="1800" kern="100" dirty="0">
                <a:effectLst/>
                <a:latin typeface="Arial"/>
                <a:ea typeface="Aptos" panose="020B0004020202020204" pitchFamily="34" charset="0"/>
                <a:cs typeface="Arial"/>
              </a:rPr>
              <a:t>the communication to </a:t>
            </a:r>
            <a:r>
              <a:rPr lang="en-US" sz="1800" u="sng" kern="100" dirty="0">
                <a:solidFill>
                  <a:srgbClr val="467886"/>
                </a:solidFill>
                <a:effectLst/>
                <a:latin typeface="Arial"/>
                <a:ea typeface="Aptos" panose="020B0004020202020204" pitchFamily="34" charset="0"/>
                <a:cs typeface="Arial"/>
                <a:hlinkClick r:id="rId4"/>
              </a:rPr>
              <a:t>trio@district98.org</a:t>
            </a:r>
            <a:endParaRPr lang="en-US" sz="1800" kern="100" dirty="0">
              <a:effectLst/>
              <a:latin typeface="Arial"/>
              <a:ea typeface="Aptos" panose="020B0004020202020204" pitchFamily="34" charset="0"/>
              <a:cs typeface="Arial"/>
            </a:endParaRPr>
          </a:p>
        </p:txBody>
      </p:sp>
      <p:sp>
        <p:nvSpPr>
          <p:cNvPr id="8" name="Rectangle 7">
            <a:extLst>
              <a:ext uri="{FF2B5EF4-FFF2-40B4-BE49-F238E27FC236}">
                <a16:creationId xmlns:a16="http://schemas.microsoft.com/office/drawing/2014/main" id="{A44664D2-86C3-F380-D8C5-A617C645485D}"/>
              </a:ext>
            </a:extLst>
          </p:cNvPr>
          <p:cNvSpPr/>
          <p:nvPr/>
        </p:nvSpPr>
        <p:spPr>
          <a:xfrm>
            <a:off x="0" y="0"/>
            <a:ext cx="353962" cy="6858000"/>
          </a:xfrm>
          <a:prstGeom prst="rect">
            <a:avLst/>
          </a:prstGeom>
          <a:solidFill>
            <a:srgbClr val="00416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solidFill>
                <a:srgbClr val="004165"/>
              </a:solidFill>
            </a:endParaRPr>
          </a:p>
        </p:txBody>
      </p:sp>
      <p:pic>
        <p:nvPicPr>
          <p:cNvPr id="7" name="Picture 6" descr="A black background with blue and red text&#10;&#10;Description automatically generated">
            <a:extLst>
              <a:ext uri="{FF2B5EF4-FFF2-40B4-BE49-F238E27FC236}">
                <a16:creationId xmlns:a16="http://schemas.microsoft.com/office/drawing/2014/main" id="{C52B29F8-F181-5FD1-D6DB-90402B6CB28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439842" y="3851434"/>
            <a:ext cx="3892266" cy="5037050"/>
          </a:xfrm>
          <a:prstGeom prst="rect">
            <a:avLst/>
          </a:prstGeom>
        </p:spPr>
      </p:pic>
      <p:sp>
        <p:nvSpPr>
          <p:cNvPr id="4" name="TextBox 3">
            <a:extLst>
              <a:ext uri="{FF2B5EF4-FFF2-40B4-BE49-F238E27FC236}">
                <a16:creationId xmlns:a16="http://schemas.microsoft.com/office/drawing/2014/main" id="{831A2BD2-3FE0-C45B-27F3-D3F589AEF413}"/>
              </a:ext>
            </a:extLst>
          </p:cNvPr>
          <p:cNvSpPr txBox="1"/>
          <p:nvPr/>
        </p:nvSpPr>
        <p:spPr>
          <a:xfrm>
            <a:off x="42121" y="6077571"/>
            <a:ext cx="3710038" cy="584775"/>
          </a:xfrm>
          <a:prstGeom prst="rect">
            <a:avLst/>
          </a:prstGeom>
          <a:noFill/>
        </p:spPr>
        <p:txBody>
          <a:bodyPr wrap="square" rtlCol="0">
            <a:spAutoFit/>
          </a:bodyPr>
          <a:lstStyle/>
          <a:p>
            <a:pPr algn="ctr"/>
            <a:r>
              <a:rPr lang="en-IN" sz="1600" b="1" dirty="0">
                <a:solidFill>
                  <a:srgbClr val="004165"/>
                </a:solidFill>
                <a:latin typeface="Gotham" panose="02000504050000020004" pitchFamily="2" charset="0"/>
              </a:rPr>
              <a:t>DISTRICT 98</a:t>
            </a:r>
          </a:p>
          <a:p>
            <a:pPr algn="ctr"/>
            <a:r>
              <a:rPr lang="en-IN" sz="1600" b="1" dirty="0">
                <a:solidFill>
                  <a:srgbClr val="004165"/>
                </a:solidFill>
                <a:latin typeface="Gotham" panose="02000504050000020004" pitchFamily="2" charset="0"/>
              </a:rPr>
              <a:t>#celebrating10yearsofsuccessfulyou</a:t>
            </a:r>
          </a:p>
        </p:txBody>
      </p:sp>
    </p:spTree>
    <p:extLst>
      <p:ext uri="{BB962C8B-B14F-4D97-AF65-F5344CB8AC3E}">
        <p14:creationId xmlns:p14="http://schemas.microsoft.com/office/powerpoint/2010/main" val="31253822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29F65BC-F8F6-0B95-5A00-26076267F3C1}"/>
              </a:ext>
            </a:extLst>
          </p:cNvPr>
          <p:cNvSpPr>
            <a:spLocks noGrp="1"/>
          </p:cNvSpPr>
          <p:nvPr>
            <p:ph type="title"/>
          </p:nvPr>
        </p:nvSpPr>
        <p:spPr>
          <a:xfrm>
            <a:off x="808702" y="2713216"/>
            <a:ext cx="11009671" cy="1031056"/>
          </a:xfrm>
        </p:spPr>
        <p:txBody>
          <a:bodyPr/>
          <a:lstStyle/>
          <a:p>
            <a:pPr algn="ctr"/>
            <a:r>
              <a:rPr lang="en-IN" sz="4400" b="1" spc="-5" dirty="0">
                <a:latin typeface="Gotham"/>
              </a:rPr>
              <a:t>Thank You</a:t>
            </a:r>
            <a:r>
              <a:rPr lang="en-IN" b="1" spc="-5" dirty="0">
                <a:latin typeface="Gotham"/>
              </a:rPr>
              <a:t>! </a:t>
            </a:r>
            <a:endParaRPr lang="en-IN" b="1" dirty="0">
              <a:solidFill>
                <a:srgbClr val="004165"/>
              </a:solidFill>
              <a:latin typeface="Gotham" panose="02000504050000020004" pitchFamily="2" charset="0"/>
            </a:endParaRPr>
          </a:p>
        </p:txBody>
      </p:sp>
      <p:sp>
        <p:nvSpPr>
          <p:cNvPr id="8" name="Rectangle 7">
            <a:extLst>
              <a:ext uri="{FF2B5EF4-FFF2-40B4-BE49-F238E27FC236}">
                <a16:creationId xmlns:a16="http://schemas.microsoft.com/office/drawing/2014/main" id="{A44664D2-86C3-F380-D8C5-A617C645485D}"/>
              </a:ext>
            </a:extLst>
          </p:cNvPr>
          <p:cNvSpPr/>
          <p:nvPr/>
        </p:nvSpPr>
        <p:spPr>
          <a:xfrm>
            <a:off x="0" y="0"/>
            <a:ext cx="353962" cy="6858000"/>
          </a:xfrm>
          <a:prstGeom prst="rect">
            <a:avLst/>
          </a:prstGeom>
          <a:solidFill>
            <a:srgbClr val="00416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solidFill>
                <a:srgbClr val="004165"/>
              </a:solidFill>
            </a:endParaRPr>
          </a:p>
        </p:txBody>
      </p:sp>
      <p:pic>
        <p:nvPicPr>
          <p:cNvPr id="7" name="Picture 6" descr="A black background with blue and red text&#10;&#10;Description automatically generated">
            <a:extLst>
              <a:ext uri="{FF2B5EF4-FFF2-40B4-BE49-F238E27FC236}">
                <a16:creationId xmlns:a16="http://schemas.microsoft.com/office/drawing/2014/main" id="{C52B29F8-F181-5FD1-D6DB-90402B6CB2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39842" y="3851434"/>
            <a:ext cx="3892266" cy="5037050"/>
          </a:xfrm>
          <a:prstGeom prst="rect">
            <a:avLst/>
          </a:prstGeom>
        </p:spPr>
      </p:pic>
      <p:sp>
        <p:nvSpPr>
          <p:cNvPr id="4" name="TextBox 3">
            <a:extLst>
              <a:ext uri="{FF2B5EF4-FFF2-40B4-BE49-F238E27FC236}">
                <a16:creationId xmlns:a16="http://schemas.microsoft.com/office/drawing/2014/main" id="{4B4CACD9-4E9B-09AB-08CC-E02D606124D2}"/>
              </a:ext>
            </a:extLst>
          </p:cNvPr>
          <p:cNvSpPr txBox="1"/>
          <p:nvPr/>
        </p:nvSpPr>
        <p:spPr>
          <a:xfrm>
            <a:off x="42121" y="6077571"/>
            <a:ext cx="3710038" cy="584775"/>
          </a:xfrm>
          <a:prstGeom prst="rect">
            <a:avLst/>
          </a:prstGeom>
          <a:noFill/>
        </p:spPr>
        <p:txBody>
          <a:bodyPr wrap="square" rtlCol="0">
            <a:spAutoFit/>
          </a:bodyPr>
          <a:lstStyle/>
          <a:p>
            <a:pPr algn="ctr"/>
            <a:r>
              <a:rPr lang="en-IN" sz="1600" b="1" dirty="0">
                <a:solidFill>
                  <a:srgbClr val="004165"/>
                </a:solidFill>
                <a:latin typeface="Gotham" panose="02000504050000020004" pitchFamily="2" charset="0"/>
              </a:rPr>
              <a:t>DISTRICT 98</a:t>
            </a:r>
          </a:p>
          <a:p>
            <a:pPr algn="ctr"/>
            <a:r>
              <a:rPr lang="en-IN" sz="1600" b="1" dirty="0">
                <a:solidFill>
                  <a:srgbClr val="004165"/>
                </a:solidFill>
                <a:latin typeface="Gotham" panose="02000504050000020004" pitchFamily="2" charset="0"/>
              </a:rPr>
              <a:t>#celebrating10yearsofsuccessfulyou</a:t>
            </a:r>
          </a:p>
        </p:txBody>
      </p:sp>
    </p:spTree>
    <p:extLst>
      <p:ext uri="{BB962C8B-B14F-4D97-AF65-F5344CB8AC3E}">
        <p14:creationId xmlns:p14="http://schemas.microsoft.com/office/powerpoint/2010/main" val="12691252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29F65BC-F8F6-0B95-5A00-26076267F3C1}"/>
              </a:ext>
            </a:extLst>
          </p:cNvPr>
          <p:cNvSpPr>
            <a:spLocks noGrp="1"/>
          </p:cNvSpPr>
          <p:nvPr>
            <p:ph type="title"/>
          </p:nvPr>
        </p:nvSpPr>
        <p:spPr>
          <a:xfrm>
            <a:off x="838199" y="365126"/>
            <a:ext cx="11009671" cy="1031056"/>
          </a:xfrm>
        </p:spPr>
        <p:txBody>
          <a:bodyPr/>
          <a:lstStyle/>
          <a:p>
            <a:r>
              <a:rPr lang="en-IN" b="1" dirty="0">
                <a:solidFill>
                  <a:srgbClr val="004165"/>
                </a:solidFill>
                <a:latin typeface="Gotham" panose="02000504050000020004" pitchFamily="2" charset="0"/>
              </a:rPr>
              <a:t>Guidelines</a:t>
            </a:r>
          </a:p>
        </p:txBody>
      </p:sp>
      <p:sp>
        <p:nvSpPr>
          <p:cNvPr id="5" name="Content Placeholder 4">
            <a:extLst>
              <a:ext uri="{FF2B5EF4-FFF2-40B4-BE49-F238E27FC236}">
                <a16:creationId xmlns:a16="http://schemas.microsoft.com/office/drawing/2014/main" id="{A9B0F235-C1B8-78A0-E9B9-1322915874F2}"/>
              </a:ext>
            </a:extLst>
          </p:cNvPr>
          <p:cNvSpPr>
            <a:spLocks noGrp="1"/>
          </p:cNvSpPr>
          <p:nvPr>
            <p:ph idx="1"/>
          </p:nvPr>
        </p:nvSpPr>
        <p:spPr>
          <a:xfrm>
            <a:off x="838201" y="1589651"/>
            <a:ext cx="10331244" cy="4201549"/>
          </a:xfrm>
        </p:spPr>
        <p:txBody>
          <a:bodyPr vert="horz" lIns="91440" tIns="45720" rIns="91440" bIns="45720" rtlCol="0" anchor="t">
            <a:normAutofit fontScale="92500" lnSpcReduction="10000"/>
          </a:bodyPr>
          <a:lstStyle/>
          <a:p>
            <a:pPr lvl="0" algn="just">
              <a:lnSpc>
                <a:spcPct val="107000"/>
              </a:lnSpc>
              <a:spcAft>
                <a:spcPts val="800"/>
              </a:spcAft>
              <a:buSzPts val="1000"/>
              <a:buFont typeface="Wingdings" panose="05050102010706020507" pitchFamily="18" charset="2"/>
              <a:buChar char="§"/>
              <a:tabLst>
                <a:tab pos="457200" algn="l"/>
              </a:tabLst>
            </a:pPr>
            <a:r>
              <a:rPr lang="en-US" sz="1800" kern="100" dirty="0">
                <a:effectLst/>
                <a:latin typeface="Arial"/>
                <a:ea typeface="Aptos" panose="020B0004020202020204" pitchFamily="34" charset="0"/>
                <a:cs typeface="Arial"/>
              </a:rPr>
              <a:t>Attend Chief Judge and Judge’s Training Workshop conducted by the District.</a:t>
            </a:r>
            <a:endParaRPr lang="en-IN" sz="1800" kern="100" dirty="0">
              <a:effectLst/>
              <a:latin typeface="Arial"/>
              <a:ea typeface="Aptos" panose="020B0004020202020204" pitchFamily="34" charset="0"/>
              <a:cs typeface="Arial"/>
            </a:endParaRPr>
          </a:p>
          <a:p>
            <a:pPr algn="just">
              <a:lnSpc>
                <a:spcPct val="107000"/>
              </a:lnSpc>
              <a:spcAft>
                <a:spcPts val="800"/>
              </a:spcAft>
              <a:buSzPts val="1000"/>
              <a:buFont typeface="Wingdings" panose="05050102010706020507" pitchFamily="18" charset="2"/>
              <a:buChar char="§"/>
              <a:tabLst>
                <a:tab pos="457200" algn="l"/>
              </a:tabLst>
            </a:pPr>
            <a:r>
              <a:rPr lang="en-US" sz="1800" kern="100" dirty="0">
                <a:effectLst/>
                <a:latin typeface="Arial"/>
                <a:ea typeface="Aptos" panose="020B0004020202020204" pitchFamily="34" charset="0"/>
                <a:cs typeface="Arial"/>
              </a:rPr>
              <a:t>Pass the </a:t>
            </a:r>
            <a:r>
              <a:rPr lang="en-US" sz="1800" b="1" kern="100" dirty="0">
                <a:effectLst/>
                <a:latin typeface="Arial"/>
                <a:ea typeface="Aptos" panose="020B0004020202020204" pitchFamily="34" charset="0"/>
                <a:cs typeface="Arial"/>
                <a:hlinkClick r:id="rId3">
                  <a:extLst>
                    <a:ext uri="{A12FA001-AC4F-418D-AE19-62706E023703}">
                      <ahyp:hlinkClr xmlns:ahyp="http://schemas.microsoft.com/office/drawing/2018/hyperlinkcolor" val="tx"/>
                    </a:ext>
                  </a:extLst>
                </a:hlinkClick>
              </a:rPr>
              <a:t>Assessment for Judges </a:t>
            </a:r>
            <a:r>
              <a:rPr lang="en-US" sz="1800" kern="100" dirty="0">
                <a:effectLst/>
                <a:latin typeface="Arial"/>
                <a:ea typeface="Aptos" panose="020B0004020202020204" pitchFamily="34" charset="0"/>
                <a:cs typeface="Arial"/>
              </a:rPr>
              <a:t>with a 90% score</a:t>
            </a:r>
            <a:r>
              <a:rPr lang="en-US" sz="1800" kern="100" dirty="0">
                <a:latin typeface="Arial"/>
                <a:ea typeface="Aptos" panose="020B0004020202020204" pitchFamily="34" charset="0"/>
                <a:cs typeface="Arial"/>
              </a:rPr>
              <a:t>. The Chief Judge</a:t>
            </a:r>
            <a:r>
              <a:rPr lang="en-US" sz="1800" kern="100" dirty="0">
                <a:effectLst/>
                <a:latin typeface="Arial"/>
                <a:ea typeface="Aptos" panose="020B0004020202020204" pitchFamily="34" charset="0"/>
                <a:cs typeface="Arial"/>
              </a:rPr>
              <a:t> should take a screenshot of the result and share it with the Contest Chair and </a:t>
            </a:r>
            <a:r>
              <a:rPr lang="en-US" sz="1800" kern="100" dirty="0">
                <a:latin typeface="Arial"/>
                <a:ea typeface="Aptos" panose="020B0004020202020204" pitchFamily="34" charset="0"/>
                <a:cs typeface="Arial"/>
              </a:rPr>
              <a:t>VP Education.</a:t>
            </a:r>
            <a:r>
              <a:rPr lang="en-US" sz="1800" kern="100" dirty="0">
                <a:effectLst/>
                <a:latin typeface="Arial"/>
                <a:ea typeface="Aptos" panose="020B0004020202020204" pitchFamily="34" charset="0"/>
                <a:cs typeface="Arial"/>
              </a:rPr>
              <a:t> </a:t>
            </a:r>
            <a:r>
              <a:rPr lang="en-US" sz="1800" kern="100" dirty="0">
                <a:latin typeface="Arial"/>
                <a:ea typeface="Aptos" panose="020B0004020202020204" pitchFamily="34" charset="0"/>
                <a:cs typeface="Arial"/>
              </a:rPr>
              <a:t>Voting Judge/Tie Breaking Judge</a:t>
            </a:r>
            <a:r>
              <a:rPr lang="en-US" sz="1800" kern="100" dirty="0">
                <a:effectLst/>
                <a:latin typeface="Arial"/>
                <a:ea typeface="Aptos" panose="020B0004020202020204" pitchFamily="34" charset="0"/>
                <a:cs typeface="Arial"/>
              </a:rPr>
              <a:t> should take a screenshot of the result and share it with the CJ.</a:t>
            </a:r>
            <a:endParaRPr lang="en-IN" sz="1800" kern="100" dirty="0">
              <a:effectLst/>
              <a:latin typeface="Arial"/>
              <a:ea typeface="Aptos" panose="020B0004020202020204" pitchFamily="34" charset="0"/>
              <a:cs typeface="Arial"/>
            </a:endParaRPr>
          </a:p>
          <a:p>
            <a:pPr algn="just">
              <a:lnSpc>
                <a:spcPct val="107000"/>
              </a:lnSpc>
              <a:spcAft>
                <a:spcPts val="800"/>
              </a:spcAft>
              <a:buSzPts val="1000"/>
              <a:buFont typeface="Wingdings" panose="05050102010706020507" pitchFamily="18" charset="2"/>
              <a:buChar char="§"/>
              <a:tabLst>
                <a:tab pos="457200" algn="l"/>
              </a:tabLst>
            </a:pPr>
            <a:r>
              <a:rPr lang="en-US" sz="1800" kern="100" dirty="0">
                <a:effectLst/>
                <a:latin typeface="Arial"/>
                <a:ea typeface="Aptos" panose="020B0004020202020204" pitchFamily="34" charset="0"/>
                <a:cs typeface="Arial"/>
              </a:rPr>
              <a:t>Conduct contest-related educational sessions </a:t>
            </a:r>
            <a:r>
              <a:rPr lang="en-US" sz="1800" kern="100" dirty="0">
                <a:latin typeface="Arial"/>
                <a:ea typeface="Aptos" panose="020B0004020202020204" pitchFamily="34" charset="0"/>
                <a:cs typeface="Arial"/>
              </a:rPr>
              <a:t> before the contest.</a:t>
            </a:r>
            <a:endParaRPr lang="en-IN" sz="1800" kern="100" dirty="0">
              <a:effectLst/>
              <a:latin typeface="Arial" panose="020B0604020202020204" pitchFamily="34" charset="0"/>
              <a:ea typeface="Aptos" panose="020B0004020202020204" pitchFamily="34" charset="0"/>
              <a:cs typeface="Arial" panose="020B0604020202020204" pitchFamily="34" charset="0"/>
            </a:endParaRPr>
          </a:p>
          <a:p>
            <a:pPr algn="just">
              <a:lnSpc>
                <a:spcPct val="107000"/>
              </a:lnSpc>
              <a:spcAft>
                <a:spcPts val="800"/>
              </a:spcAft>
              <a:buSzPts val="1000"/>
              <a:buFont typeface="Wingdings" panose="05050102010706020507" pitchFamily="18" charset="2"/>
              <a:buChar char="§"/>
              <a:tabLst>
                <a:tab pos="457200" algn="l"/>
              </a:tabLst>
            </a:pPr>
            <a:r>
              <a:rPr lang="en-US" sz="1800" kern="100" dirty="0">
                <a:effectLst/>
                <a:latin typeface="Arial"/>
                <a:ea typeface="Aptos" panose="020B0004020202020204" pitchFamily="34" charset="0"/>
                <a:cs typeface="Arial"/>
              </a:rPr>
              <a:t>Read </a:t>
            </a:r>
            <a:r>
              <a:rPr lang="en-US" sz="1800" kern="100" dirty="0">
                <a:latin typeface="Arial"/>
                <a:ea typeface="Aptos" panose="020B0004020202020204" pitchFamily="34" charset="0"/>
                <a:cs typeface="Arial"/>
              </a:rPr>
              <a:t>and follow </a:t>
            </a:r>
            <a:r>
              <a:rPr lang="en-US" sz="1800" kern="100" dirty="0">
                <a:effectLst/>
                <a:latin typeface="Arial"/>
                <a:ea typeface="Aptos" panose="020B0004020202020204" pitchFamily="34" charset="0"/>
                <a:cs typeface="Arial"/>
              </a:rPr>
              <a:t>thoroughly the latest </a:t>
            </a:r>
            <a:r>
              <a:rPr lang="en-US" sz="1800" kern="100" dirty="0">
                <a:effectLst/>
                <a:latin typeface="Arial"/>
                <a:ea typeface="Aptos" panose="020B0004020202020204" pitchFamily="34" charset="0"/>
                <a:cs typeface="Arial"/>
                <a:hlinkClick r:id="rId4">
                  <a:extLst>
                    <a:ext uri="{A12FA001-AC4F-418D-AE19-62706E023703}">
                      <ahyp:hlinkClr xmlns:ahyp="http://schemas.microsoft.com/office/drawing/2018/hyperlinkcolor" val="tx"/>
                    </a:ext>
                  </a:extLst>
                </a:hlinkClick>
              </a:rPr>
              <a:t>Speech Contest Rulebook</a:t>
            </a:r>
            <a:r>
              <a:rPr lang="en-IN" sz="1800" kern="100" dirty="0">
                <a:effectLst/>
                <a:latin typeface="Arial"/>
                <a:ea typeface="Aptos" panose="020B0004020202020204" pitchFamily="34" charset="0"/>
                <a:cs typeface="Arial"/>
              </a:rPr>
              <a:t>.</a:t>
            </a:r>
            <a:endParaRPr lang="en-IN" sz="1800" kern="100" dirty="0">
              <a:effectLst/>
              <a:latin typeface="Arial" panose="020B0604020202020204" pitchFamily="34" charset="0"/>
              <a:ea typeface="Aptos" panose="020B0004020202020204" pitchFamily="34" charset="0"/>
              <a:cs typeface="Arial" panose="020B0604020202020204" pitchFamily="34" charset="0"/>
            </a:endParaRPr>
          </a:p>
          <a:p>
            <a:pPr lvl="0" algn="just">
              <a:lnSpc>
                <a:spcPct val="107000"/>
              </a:lnSpc>
              <a:spcAft>
                <a:spcPts val="800"/>
              </a:spcAft>
              <a:buSzPts val="1000"/>
              <a:buFont typeface="Wingdings" panose="05050102010706020507" pitchFamily="18" charset="2"/>
              <a:buChar char="§"/>
              <a:tabLst>
                <a:tab pos="457200" algn="l"/>
              </a:tabLst>
            </a:pPr>
            <a:r>
              <a:rPr lang="en-US" sz="1800" kern="100" dirty="0">
                <a:effectLst/>
                <a:latin typeface="Arial"/>
                <a:ea typeface="Aptos" panose="020B0004020202020204" pitchFamily="34" charset="0"/>
                <a:cs typeface="Arial"/>
              </a:rPr>
              <a:t>Plan and announce the contest date in advance - a minimum of two weeks is recommended</a:t>
            </a:r>
            <a:r>
              <a:rPr lang="en-US" sz="1800" kern="100" dirty="0">
                <a:latin typeface="Arial"/>
                <a:ea typeface="Aptos" panose="020B0004020202020204" pitchFamily="34" charset="0"/>
                <a:cs typeface="Arial"/>
              </a:rPr>
              <a:t>.</a:t>
            </a:r>
            <a:endParaRPr lang="en-IN" sz="1800" kern="100" dirty="0">
              <a:effectLst/>
              <a:latin typeface="Arial"/>
              <a:ea typeface="Aptos" panose="020B0004020202020204" pitchFamily="34" charset="0"/>
              <a:cs typeface="Arial"/>
            </a:endParaRPr>
          </a:p>
          <a:p>
            <a:pPr lvl="0" algn="just">
              <a:lnSpc>
                <a:spcPct val="107000"/>
              </a:lnSpc>
              <a:spcAft>
                <a:spcPts val="800"/>
              </a:spcAft>
              <a:buSzPts val="1000"/>
              <a:buFont typeface="Wingdings" panose="05050102010706020507" pitchFamily="18" charset="2"/>
              <a:buChar char="§"/>
              <a:tabLst>
                <a:tab pos="457200" algn="l"/>
              </a:tabLst>
            </a:pPr>
            <a:r>
              <a:rPr lang="en-US" sz="1800" kern="100" dirty="0">
                <a:effectLst/>
                <a:latin typeface="Arial"/>
                <a:ea typeface="Aptos" panose="020B0004020202020204" pitchFamily="34" charset="0"/>
                <a:cs typeface="Arial"/>
              </a:rPr>
              <a:t>Finalize the contest plan and contest officials.</a:t>
            </a:r>
          </a:p>
          <a:p>
            <a:pPr lvl="0" algn="just">
              <a:lnSpc>
                <a:spcPct val="107000"/>
              </a:lnSpc>
              <a:spcAft>
                <a:spcPts val="800"/>
              </a:spcAft>
              <a:buSzPts val="1000"/>
              <a:buFont typeface="Wingdings" panose="05050102010706020507" pitchFamily="18" charset="2"/>
              <a:buChar char="§"/>
              <a:tabLst>
                <a:tab pos="457200" algn="l"/>
              </a:tabLst>
            </a:pPr>
            <a:r>
              <a:rPr lang="en-US" sz="1800" kern="100" dirty="0">
                <a:effectLst/>
                <a:latin typeface="Arial" panose="020B0604020202020204" pitchFamily="34" charset="0"/>
                <a:ea typeface="Aptos" panose="020B0004020202020204" pitchFamily="34" charset="0"/>
                <a:cs typeface="Arial" panose="020B0604020202020204" pitchFamily="34" charset="0"/>
              </a:rPr>
              <a:t>In case of any queries, please reach out to the Area Director/Division Director/District Chief Judge/Program Quality Director.</a:t>
            </a:r>
            <a:endParaRPr lang="en-IN" sz="1800" kern="100" dirty="0">
              <a:effectLst/>
              <a:latin typeface="Arial" panose="020B0604020202020204" pitchFamily="34" charset="0"/>
              <a:ea typeface="Aptos" panose="020B0004020202020204" pitchFamily="34" charset="0"/>
              <a:cs typeface="Arial" panose="020B0604020202020204" pitchFamily="34" charset="0"/>
            </a:endParaRPr>
          </a:p>
          <a:p>
            <a:pPr marL="0" indent="0" algn="just">
              <a:buNone/>
            </a:pPr>
            <a:endParaRPr lang="en-US" sz="1700" dirty="0">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A44664D2-86C3-F380-D8C5-A617C645485D}"/>
              </a:ext>
            </a:extLst>
          </p:cNvPr>
          <p:cNvSpPr/>
          <p:nvPr/>
        </p:nvSpPr>
        <p:spPr>
          <a:xfrm>
            <a:off x="0" y="0"/>
            <a:ext cx="353962" cy="6858000"/>
          </a:xfrm>
          <a:prstGeom prst="rect">
            <a:avLst/>
          </a:prstGeom>
          <a:solidFill>
            <a:srgbClr val="00416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solidFill>
                <a:srgbClr val="004165"/>
              </a:solidFill>
            </a:endParaRPr>
          </a:p>
        </p:txBody>
      </p:sp>
      <p:sp>
        <p:nvSpPr>
          <p:cNvPr id="6" name="TextBox 5">
            <a:extLst>
              <a:ext uri="{FF2B5EF4-FFF2-40B4-BE49-F238E27FC236}">
                <a16:creationId xmlns:a16="http://schemas.microsoft.com/office/drawing/2014/main" id="{5425FD0D-3622-9D8E-A8B9-C6297A08CFE1}"/>
              </a:ext>
            </a:extLst>
          </p:cNvPr>
          <p:cNvSpPr txBox="1"/>
          <p:nvPr/>
        </p:nvSpPr>
        <p:spPr>
          <a:xfrm>
            <a:off x="176981" y="6077572"/>
            <a:ext cx="3710038" cy="584775"/>
          </a:xfrm>
          <a:prstGeom prst="rect">
            <a:avLst/>
          </a:prstGeom>
          <a:noFill/>
        </p:spPr>
        <p:txBody>
          <a:bodyPr wrap="square" rtlCol="0">
            <a:spAutoFit/>
          </a:bodyPr>
          <a:lstStyle/>
          <a:p>
            <a:pPr algn="ctr"/>
            <a:r>
              <a:rPr lang="en-IN" sz="1600" b="1" dirty="0">
                <a:solidFill>
                  <a:srgbClr val="004165"/>
                </a:solidFill>
                <a:latin typeface="Gotham" panose="02000504050000020004" pitchFamily="2" charset="0"/>
              </a:rPr>
              <a:t>DISTRICT 98</a:t>
            </a:r>
          </a:p>
          <a:p>
            <a:pPr algn="ctr"/>
            <a:r>
              <a:rPr lang="en-IN" sz="1600" b="1" dirty="0">
                <a:solidFill>
                  <a:srgbClr val="004165"/>
                </a:solidFill>
                <a:latin typeface="Gotham" panose="02000504050000020004" pitchFamily="2" charset="0"/>
              </a:rPr>
              <a:t>#celebrating10yearsofsuccessfulyou</a:t>
            </a:r>
          </a:p>
        </p:txBody>
      </p:sp>
      <p:pic>
        <p:nvPicPr>
          <p:cNvPr id="7" name="Picture 6" descr="A black background with blue and red text&#10;&#10;Description automatically generated">
            <a:extLst>
              <a:ext uri="{FF2B5EF4-FFF2-40B4-BE49-F238E27FC236}">
                <a16:creationId xmlns:a16="http://schemas.microsoft.com/office/drawing/2014/main" id="{C52B29F8-F181-5FD1-D6DB-90402B6CB28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439842" y="3851434"/>
            <a:ext cx="3892266" cy="5037050"/>
          </a:xfrm>
          <a:prstGeom prst="rect">
            <a:avLst/>
          </a:prstGeom>
        </p:spPr>
      </p:pic>
    </p:spTree>
    <p:extLst>
      <p:ext uri="{BB962C8B-B14F-4D97-AF65-F5344CB8AC3E}">
        <p14:creationId xmlns:p14="http://schemas.microsoft.com/office/powerpoint/2010/main" val="2471073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29F65BC-F8F6-0B95-5A00-26076267F3C1}"/>
              </a:ext>
            </a:extLst>
          </p:cNvPr>
          <p:cNvSpPr>
            <a:spLocks noGrp="1"/>
          </p:cNvSpPr>
          <p:nvPr>
            <p:ph type="title"/>
          </p:nvPr>
        </p:nvSpPr>
        <p:spPr>
          <a:xfrm>
            <a:off x="838199" y="365126"/>
            <a:ext cx="11009671" cy="1031056"/>
          </a:xfrm>
        </p:spPr>
        <p:txBody>
          <a:bodyPr/>
          <a:lstStyle/>
          <a:p>
            <a:r>
              <a:rPr lang="en-IN" b="1" dirty="0">
                <a:solidFill>
                  <a:srgbClr val="004165"/>
                </a:solidFill>
                <a:latin typeface="Gotham"/>
              </a:rPr>
              <a:t>Contest Glossary</a:t>
            </a:r>
            <a:endParaRPr lang="en-IN" b="1" dirty="0">
              <a:solidFill>
                <a:srgbClr val="004165"/>
              </a:solidFill>
              <a:latin typeface="Gotham" panose="02000504050000020004" pitchFamily="2" charset="0"/>
            </a:endParaRPr>
          </a:p>
        </p:txBody>
      </p:sp>
      <p:sp>
        <p:nvSpPr>
          <p:cNvPr id="5" name="Content Placeholder 4">
            <a:extLst>
              <a:ext uri="{FF2B5EF4-FFF2-40B4-BE49-F238E27FC236}">
                <a16:creationId xmlns:a16="http://schemas.microsoft.com/office/drawing/2014/main" id="{A9B0F235-C1B8-78A0-E9B9-1322915874F2}"/>
              </a:ext>
            </a:extLst>
          </p:cNvPr>
          <p:cNvSpPr>
            <a:spLocks noGrp="1"/>
          </p:cNvSpPr>
          <p:nvPr>
            <p:ph idx="1"/>
          </p:nvPr>
        </p:nvSpPr>
        <p:spPr>
          <a:xfrm>
            <a:off x="930378" y="1396182"/>
            <a:ext cx="10331244" cy="4201549"/>
          </a:xfrm>
        </p:spPr>
        <p:txBody>
          <a:bodyPr vert="horz" lIns="91440" tIns="45720" rIns="91440" bIns="45720" rtlCol="0" anchor="t">
            <a:normAutofit fontScale="25000" lnSpcReduction="20000"/>
          </a:bodyPr>
          <a:lstStyle/>
          <a:p>
            <a:pPr>
              <a:lnSpc>
                <a:spcPct val="107000"/>
              </a:lnSpc>
              <a:spcAft>
                <a:spcPts val="800"/>
              </a:spcAft>
              <a:buSzPts val="1000"/>
              <a:buFont typeface="Wingdings" panose="05050102010706020507" pitchFamily="18" charset="2"/>
              <a:buChar char="§"/>
              <a:tabLst>
                <a:tab pos="457200" algn="l"/>
              </a:tabLst>
            </a:pPr>
            <a:r>
              <a:rPr lang="en-US" sz="6400" kern="100" dirty="0">
                <a:effectLst/>
                <a:latin typeface="Arial"/>
                <a:ea typeface="Aptos" panose="020B0004020202020204" pitchFamily="34" charset="0"/>
                <a:cs typeface="Arial"/>
              </a:rPr>
              <a:t>Contest </a:t>
            </a:r>
            <a:r>
              <a:rPr lang="en-US" sz="6400" kern="100" dirty="0">
                <a:latin typeface="Arial"/>
                <a:ea typeface="Aptos" panose="020B0004020202020204" pitchFamily="34" charset="0"/>
                <a:cs typeface="Arial"/>
              </a:rPr>
              <a:t>Chair – CC</a:t>
            </a:r>
            <a:endParaRPr lang="en-IN" sz="6400" kern="100" dirty="0">
              <a:latin typeface="Arial" panose="020B0604020202020204" pitchFamily="34" charset="0"/>
              <a:ea typeface="Aptos" panose="020B0004020202020204" pitchFamily="34" charset="0"/>
              <a:cs typeface="Arial" panose="020B0604020202020204" pitchFamily="34" charset="0"/>
            </a:endParaRPr>
          </a:p>
          <a:p>
            <a:pPr>
              <a:lnSpc>
                <a:spcPct val="107000"/>
              </a:lnSpc>
              <a:spcAft>
                <a:spcPts val="800"/>
              </a:spcAft>
              <a:buSzPts val="1000"/>
              <a:buFont typeface="Wingdings" panose="05050102010706020507" pitchFamily="18" charset="2"/>
              <a:buChar char="§"/>
              <a:tabLst>
                <a:tab pos="457200" algn="l"/>
              </a:tabLst>
            </a:pPr>
            <a:r>
              <a:rPr lang="en-US" sz="6400" kern="100" dirty="0">
                <a:latin typeface="Arial"/>
                <a:ea typeface="Aptos" panose="020B0004020202020204" pitchFamily="34" charset="0"/>
                <a:cs typeface="Arial"/>
              </a:rPr>
              <a:t>Chief Judge – CJ </a:t>
            </a:r>
            <a:endParaRPr lang="en-US" sz="6400" kern="100" dirty="0">
              <a:effectLst/>
              <a:latin typeface="Arial" panose="020B0604020202020204" pitchFamily="34" charset="0"/>
              <a:ea typeface="Aptos" panose="020B0004020202020204" pitchFamily="34" charset="0"/>
              <a:cs typeface="Arial" panose="020B0604020202020204" pitchFamily="34" charset="0"/>
            </a:endParaRPr>
          </a:p>
          <a:p>
            <a:pPr>
              <a:lnSpc>
                <a:spcPct val="107000"/>
              </a:lnSpc>
              <a:spcAft>
                <a:spcPts val="800"/>
              </a:spcAft>
              <a:buSzPts val="1000"/>
              <a:buFont typeface="Wingdings" panose="05050102010706020507" pitchFamily="18" charset="2"/>
              <a:buChar char="§"/>
            </a:pPr>
            <a:r>
              <a:rPr lang="en-US" sz="6400" kern="100" dirty="0">
                <a:latin typeface="Arial"/>
                <a:cs typeface="Arial"/>
              </a:rPr>
              <a:t>Voting Judge(s) - VJ(s)</a:t>
            </a:r>
            <a:endParaRPr lang="en-US" sz="6400" kern="100" dirty="0">
              <a:latin typeface="Arial" panose="020B0604020202020204" pitchFamily="34" charset="0"/>
              <a:cs typeface="Arial" panose="020B0604020202020204" pitchFamily="34" charset="0"/>
            </a:endParaRPr>
          </a:p>
          <a:p>
            <a:pPr>
              <a:lnSpc>
                <a:spcPct val="107000"/>
              </a:lnSpc>
              <a:spcAft>
                <a:spcPts val="800"/>
              </a:spcAft>
              <a:buSzPts val="1000"/>
              <a:buFont typeface="Wingdings" panose="05050102010706020507" pitchFamily="18" charset="2"/>
              <a:buChar char="§"/>
            </a:pPr>
            <a:r>
              <a:rPr lang="en-US" sz="6400" kern="100" dirty="0">
                <a:latin typeface="Arial"/>
                <a:cs typeface="Arial"/>
              </a:rPr>
              <a:t>Tie Breaking Judge – TBJ </a:t>
            </a:r>
            <a:endParaRPr lang="en-US" sz="6400" kern="100" dirty="0">
              <a:latin typeface="Arial" panose="020B0604020202020204" pitchFamily="34" charset="0"/>
              <a:cs typeface="Arial" panose="020B0604020202020204" pitchFamily="34" charset="0"/>
            </a:endParaRPr>
          </a:p>
          <a:p>
            <a:pPr>
              <a:lnSpc>
                <a:spcPct val="107000"/>
              </a:lnSpc>
              <a:spcAft>
                <a:spcPts val="800"/>
              </a:spcAft>
              <a:buSzPts val="1000"/>
              <a:buFont typeface="Wingdings" panose="05050102010706020507" pitchFamily="18" charset="2"/>
              <a:buChar char="§"/>
            </a:pPr>
            <a:r>
              <a:rPr lang="en-US" sz="6400" kern="100" dirty="0">
                <a:latin typeface="Arial"/>
                <a:cs typeface="Arial"/>
              </a:rPr>
              <a:t>Sergeant-at-Arms – SAA</a:t>
            </a:r>
            <a:endParaRPr lang="en-US" sz="6400" kern="100" dirty="0">
              <a:latin typeface="Arial" panose="020B0604020202020204" pitchFamily="34" charset="0"/>
              <a:cs typeface="Arial" panose="020B0604020202020204" pitchFamily="34" charset="0"/>
            </a:endParaRPr>
          </a:p>
          <a:p>
            <a:pPr>
              <a:lnSpc>
                <a:spcPct val="107000"/>
              </a:lnSpc>
              <a:spcAft>
                <a:spcPts val="800"/>
              </a:spcAft>
              <a:buSzPts val="1000"/>
              <a:buFont typeface="Wingdings" panose="05050102010706020507" pitchFamily="18" charset="2"/>
              <a:buChar char="§"/>
            </a:pPr>
            <a:r>
              <a:rPr lang="en-US" sz="6400" kern="100" dirty="0">
                <a:latin typeface="Arial"/>
                <a:cs typeface="Arial"/>
              </a:rPr>
              <a:t>Chief SAA - CSAA</a:t>
            </a:r>
          </a:p>
          <a:p>
            <a:pPr>
              <a:lnSpc>
                <a:spcPct val="107000"/>
              </a:lnSpc>
              <a:spcAft>
                <a:spcPts val="800"/>
              </a:spcAft>
              <a:buSzPts val="1000"/>
              <a:buFont typeface="Wingdings" panose="05050102010706020507" pitchFamily="18" charset="2"/>
              <a:buChar char="§"/>
            </a:pPr>
            <a:r>
              <a:rPr lang="en-US" sz="6400" kern="100" dirty="0">
                <a:latin typeface="Arial"/>
                <a:cs typeface="Arial"/>
              </a:rPr>
              <a:t>Humorous Speech Contest – HSC </a:t>
            </a:r>
            <a:endParaRPr lang="en-US" sz="6400" kern="100" dirty="0">
              <a:latin typeface="Arial" panose="020B0604020202020204" pitchFamily="34" charset="0"/>
              <a:cs typeface="Arial" panose="020B0604020202020204" pitchFamily="34" charset="0"/>
            </a:endParaRPr>
          </a:p>
          <a:p>
            <a:pPr>
              <a:lnSpc>
                <a:spcPct val="107000"/>
              </a:lnSpc>
              <a:spcAft>
                <a:spcPts val="800"/>
              </a:spcAft>
              <a:buSzPts val="1000"/>
              <a:buFont typeface="Wingdings" panose="05050102010706020507" pitchFamily="18" charset="2"/>
              <a:buChar char="§"/>
            </a:pPr>
            <a:r>
              <a:rPr lang="en-US" sz="6400" kern="100" dirty="0">
                <a:latin typeface="Arial"/>
                <a:cs typeface="Arial"/>
              </a:rPr>
              <a:t>Evaluation Contest – EC </a:t>
            </a:r>
            <a:endParaRPr lang="en-US" sz="6400" kern="100" dirty="0">
              <a:latin typeface="Arial" panose="020B0604020202020204" pitchFamily="34" charset="0"/>
              <a:cs typeface="Arial" panose="020B0604020202020204" pitchFamily="34" charset="0"/>
            </a:endParaRPr>
          </a:p>
          <a:p>
            <a:pPr>
              <a:lnSpc>
                <a:spcPct val="107000"/>
              </a:lnSpc>
              <a:spcAft>
                <a:spcPts val="800"/>
              </a:spcAft>
              <a:buSzPts val="1000"/>
              <a:buFont typeface="Wingdings" panose="05050102010706020507" pitchFamily="18" charset="2"/>
              <a:buChar char="§"/>
            </a:pPr>
            <a:r>
              <a:rPr lang="en-US" sz="6400" kern="100" dirty="0">
                <a:latin typeface="Arial"/>
                <a:cs typeface="Arial"/>
              </a:rPr>
              <a:t>International Speech Contest – ISC </a:t>
            </a:r>
            <a:endParaRPr lang="en-US" sz="6400" kern="100" dirty="0">
              <a:latin typeface="Arial" panose="020B0604020202020204" pitchFamily="34" charset="0"/>
              <a:cs typeface="Arial" panose="020B0604020202020204" pitchFamily="34" charset="0"/>
            </a:endParaRPr>
          </a:p>
          <a:p>
            <a:pPr>
              <a:lnSpc>
                <a:spcPct val="107000"/>
              </a:lnSpc>
              <a:spcAft>
                <a:spcPts val="800"/>
              </a:spcAft>
              <a:buSzPts val="1000"/>
              <a:buFont typeface="Wingdings" panose="05050102010706020507" pitchFamily="18" charset="2"/>
              <a:buChar char="§"/>
            </a:pPr>
            <a:r>
              <a:rPr lang="en-US" sz="6400" kern="100" dirty="0">
                <a:latin typeface="Arial"/>
                <a:cs typeface="Arial"/>
              </a:rPr>
              <a:t>Table Topics Contest – TTC </a:t>
            </a:r>
            <a:endParaRPr lang="en-US" sz="6400" kern="100" dirty="0">
              <a:latin typeface="Arial" panose="020B0604020202020204" pitchFamily="34" charset="0"/>
              <a:cs typeface="Arial" panose="020B0604020202020204" pitchFamily="34" charset="0"/>
            </a:endParaRPr>
          </a:p>
          <a:p>
            <a:pPr marL="0" indent="0">
              <a:buNone/>
            </a:pPr>
            <a:endParaRPr lang="en-US" sz="1700" dirty="0">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A44664D2-86C3-F380-D8C5-A617C645485D}"/>
              </a:ext>
            </a:extLst>
          </p:cNvPr>
          <p:cNvSpPr/>
          <p:nvPr/>
        </p:nvSpPr>
        <p:spPr>
          <a:xfrm>
            <a:off x="0" y="0"/>
            <a:ext cx="353962" cy="6858000"/>
          </a:xfrm>
          <a:prstGeom prst="rect">
            <a:avLst/>
          </a:prstGeom>
          <a:solidFill>
            <a:srgbClr val="00416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solidFill>
                <a:srgbClr val="004165"/>
              </a:solidFill>
            </a:endParaRPr>
          </a:p>
        </p:txBody>
      </p:sp>
      <p:pic>
        <p:nvPicPr>
          <p:cNvPr id="7" name="Picture 6" descr="A black background with blue and red text&#10;&#10;Description automatically generated">
            <a:extLst>
              <a:ext uri="{FF2B5EF4-FFF2-40B4-BE49-F238E27FC236}">
                <a16:creationId xmlns:a16="http://schemas.microsoft.com/office/drawing/2014/main" id="{C52B29F8-F181-5FD1-D6DB-90402B6CB2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39842" y="3851434"/>
            <a:ext cx="3892266" cy="5037050"/>
          </a:xfrm>
          <a:prstGeom prst="rect">
            <a:avLst/>
          </a:prstGeom>
        </p:spPr>
      </p:pic>
      <p:sp>
        <p:nvSpPr>
          <p:cNvPr id="4" name="TextBox 3">
            <a:extLst>
              <a:ext uri="{FF2B5EF4-FFF2-40B4-BE49-F238E27FC236}">
                <a16:creationId xmlns:a16="http://schemas.microsoft.com/office/drawing/2014/main" id="{05CD07B8-3692-55A3-6DF3-7C27475C99C5}"/>
              </a:ext>
            </a:extLst>
          </p:cNvPr>
          <p:cNvSpPr txBox="1"/>
          <p:nvPr/>
        </p:nvSpPr>
        <p:spPr>
          <a:xfrm>
            <a:off x="176981" y="6077571"/>
            <a:ext cx="3710038" cy="584775"/>
          </a:xfrm>
          <a:prstGeom prst="rect">
            <a:avLst/>
          </a:prstGeom>
          <a:noFill/>
        </p:spPr>
        <p:txBody>
          <a:bodyPr wrap="square" rtlCol="0">
            <a:spAutoFit/>
          </a:bodyPr>
          <a:lstStyle/>
          <a:p>
            <a:pPr algn="ctr"/>
            <a:r>
              <a:rPr lang="en-IN" sz="1600" b="1" dirty="0">
                <a:solidFill>
                  <a:srgbClr val="004165"/>
                </a:solidFill>
                <a:latin typeface="Gotham" panose="02000504050000020004" pitchFamily="2" charset="0"/>
              </a:rPr>
              <a:t>DISTRICT 98</a:t>
            </a:r>
          </a:p>
          <a:p>
            <a:pPr algn="ctr"/>
            <a:r>
              <a:rPr lang="en-IN" sz="1600" b="1" dirty="0">
                <a:solidFill>
                  <a:srgbClr val="004165"/>
                </a:solidFill>
                <a:latin typeface="Gotham" panose="02000504050000020004" pitchFamily="2" charset="0"/>
              </a:rPr>
              <a:t>#celebrating10yearsofsuccessfulyou</a:t>
            </a:r>
          </a:p>
        </p:txBody>
      </p:sp>
    </p:spTree>
    <p:extLst>
      <p:ext uri="{BB962C8B-B14F-4D97-AF65-F5344CB8AC3E}">
        <p14:creationId xmlns:p14="http://schemas.microsoft.com/office/powerpoint/2010/main" val="4230951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29F65BC-F8F6-0B95-5A00-26076267F3C1}"/>
              </a:ext>
            </a:extLst>
          </p:cNvPr>
          <p:cNvSpPr>
            <a:spLocks noGrp="1"/>
          </p:cNvSpPr>
          <p:nvPr>
            <p:ph type="title"/>
          </p:nvPr>
        </p:nvSpPr>
        <p:spPr>
          <a:xfrm>
            <a:off x="838199" y="365126"/>
            <a:ext cx="11009671" cy="1031056"/>
          </a:xfrm>
        </p:spPr>
        <p:txBody>
          <a:bodyPr/>
          <a:lstStyle/>
          <a:p>
            <a:r>
              <a:rPr lang="en-IN" b="1" dirty="0">
                <a:solidFill>
                  <a:srgbClr val="004165"/>
                </a:solidFill>
                <a:latin typeface="Gotham" panose="02000504050000020004" pitchFamily="2" charset="0"/>
              </a:rPr>
              <a:t>Contest Flow</a:t>
            </a:r>
          </a:p>
        </p:txBody>
      </p:sp>
      <p:sp>
        <p:nvSpPr>
          <p:cNvPr id="5" name="Content Placeholder 4">
            <a:extLst>
              <a:ext uri="{FF2B5EF4-FFF2-40B4-BE49-F238E27FC236}">
                <a16:creationId xmlns:a16="http://schemas.microsoft.com/office/drawing/2014/main" id="{A9B0F235-C1B8-78A0-E9B9-1322915874F2}"/>
              </a:ext>
            </a:extLst>
          </p:cNvPr>
          <p:cNvSpPr>
            <a:spLocks noGrp="1"/>
          </p:cNvSpPr>
          <p:nvPr>
            <p:ph idx="1"/>
          </p:nvPr>
        </p:nvSpPr>
        <p:spPr>
          <a:xfrm>
            <a:off x="838201" y="1589651"/>
            <a:ext cx="10331244" cy="4201549"/>
          </a:xfrm>
        </p:spPr>
        <p:txBody>
          <a:bodyPr vert="horz" lIns="91440" tIns="45720" rIns="91440" bIns="45720" rtlCol="0" anchor="t">
            <a:normAutofit/>
          </a:bodyPr>
          <a:lstStyle/>
          <a:p>
            <a:pPr marL="0" indent="0" algn="just">
              <a:lnSpc>
                <a:spcPct val="107000"/>
              </a:lnSpc>
              <a:spcAft>
                <a:spcPts val="800"/>
              </a:spcAft>
              <a:buNone/>
            </a:pPr>
            <a:r>
              <a:rPr lang="en-US" sz="1800" b="1" kern="100" dirty="0">
                <a:effectLst/>
                <a:latin typeface="Arial" panose="020B0604020202020204" pitchFamily="34" charset="0"/>
                <a:ea typeface="Aptos" panose="020B0004020202020204" pitchFamily="34" charset="0"/>
                <a:cs typeface="Arial" panose="020B0604020202020204" pitchFamily="34" charset="0"/>
              </a:rPr>
              <a:t>Before the Contest: </a:t>
            </a:r>
            <a:endParaRPr lang="en-IN" sz="1800" kern="100" dirty="0">
              <a:effectLst/>
              <a:latin typeface="Arial" panose="020B0604020202020204" pitchFamily="34" charset="0"/>
              <a:ea typeface="Aptos" panose="020B0004020202020204" pitchFamily="34" charset="0"/>
              <a:cs typeface="Arial" panose="020B0604020202020204" pitchFamily="34" charset="0"/>
            </a:endParaRPr>
          </a:p>
          <a:p>
            <a:pPr algn="just">
              <a:lnSpc>
                <a:spcPct val="107000"/>
              </a:lnSpc>
              <a:spcAft>
                <a:spcPts val="800"/>
              </a:spcAft>
              <a:buFont typeface="Wingdings" panose="05000000000000000000" pitchFamily="2" charset="2"/>
              <a:buChar char="§"/>
            </a:pPr>
            <a:r>
              <a:rPr lang="en-US" sz="1800" kern="100" dirty="0">
                <a:effectLst/>
                <a:latin typeface="Arial" panose="020B0604020202020204" pitchFamily="34" charset="0"/>
                <a:ea typeface="Aptos" panose="020B0004020202020204" pitchFamily="34" charset="0"/>
                <a:cs typeface="Arial" panose="020B0604020202020204" pitchFamily="34" charset="0"/>
              </a:rPr>
              <a:t>Contest Chair briefs Contestants and SAA (Chief Judge must be present during contestant briefing and draw of lots). </a:t>
            </a:r>
            <a:endParaRPr lang="en-IN" sz="1800" kern="100" dirty="0">
              <a:effectLst/>
              <a:latin typeface="Arial" panose="020B0604020202020204" pitchFamily="34" charset="0"/>
              <a:ea typeface="Aptos" panose="020B0004020202020204" pitchFamily="34" charset="0"/>
              <a:cs typeface="Arial" panose="020B0604020202020204" pitchFamily="34" charset="0"/>
            </a:endParaRPr>
          </a:p>
          <a:p>
            <a:pPr algn="just">
              <a:lnSpc>
                <a:spcPct val="107000"/>
              </a:lnSpc>
              <a:spcAft>
                <a:spcPts val="800"/>
              </a:spcAft>
              <a:buFont typeface="Wingdings" panose="05000000000000000000" pitchFamily="2" charset="2"/>
              <a:buChar char="§"/>
            </a:pPr>
            <a:r>
              <a:rPr lang="en-US" sz="1800" kern="100" dirty="0">
                <a:effectLst/>
                <a:latin typeface="Arial" panose="020B0604020202020204" pitchFamily="34" charset="0"/>
                <a:ea typeface="Aptos" panose="020B0004020202020204" pitchFamily="34" charset="0"/>
                <a:cs typeface="Arial" panose="020B0604020202020204" pitchFamily="34" charset="0"/>
              </a:rPr>
              <a:t>Chief Judge briefs Voting Judges, Tie Breaking Judges, Timers and Ballot Counters. </a:t>
            </a:r>
            <a:endParaRPr lang="en-IN" sz="1800" kern="100" dirty="0">
              <a:effectLst/>
              <a:latin typeface="Arial" panose="020B0604020202020204" pitchFamily="34" charset="0"/>
              <a:ea typeface="Aptos" panose="020B0004020202020204" pitchFamily="34" charset="0"/>
              <a:cs typeface="Arial" panose="020B0604020202020204" pitchFamily="34" charset="0"/>
            </a:endParaRPr>
          </a:p>
          <a:p>
            <a:pPr algn="just">
              <a:lnSpc>
                <a:spcPct val="107000"/>
              </a:lnSpc>
              <a:spcAft>
                <a:spcPts val="800"/>
              </a:spcAft>
              <a:buFont typeface="Wingdings" panose="05000000000000000000" pitchFamily="2" charset="2"/>
              <a:buChar char="§"/>
            </a:pPr>
            <a:r>
              <a:rPr lang="en-US" sz="1800" kern="100" dirty="0">
                <a:effectLst/>
                <a:latin typeface="Arial"/>
                <a:ea typeface="Aptos" panose="020B0004020202020204" pitchFamily="34" charset="0"/>
                <a:cs typeface="Arial"/>
              </a:rPr>
              <a:t>The Chief Judge must collect the </a:t>
            </a:r>
            <a:r>
              <a:rPr lang="en-US" sz="1800" kern="100" dirty="0">
                <a:effectLst/>
                <a:latin typeface="Arial"/>
                <a:ea typeface="Aptos" panose="020B0004020202020204" pitchFamily="34" charset="0"/>
                <a:cs typeface="Arial"/>
                <a:hlinkClick r:id="rId2"/>
              </a:rPr>
              <a:t>Judge’s Consent Form</a:t>
            </a:r>
            <a:r>
              <a:rPr lang="en-US" sz="1800" kern="100" dirty="0">
                <a:effectLst/>
                <a:latin typeface="Arial"/>
                <a:ea typeface="Aptos" panose="020B0004020202020204" pitchFamily="34" charset="0"/>
                <a:cs typeface="Arial"/>
              </a:rPr>
              <a:t>, Voting Judges’ Information, a screenshot of the completed Judges’ Assessment, and the signed Eligibility and Code of Ethics forms from each judge.</a:t>
            </a:r>
            <a:endParaRPr lang="en-IN" sz="1800" kern="100" dirty="0">
              <a:effectLst/>
              <a:latin typeface="Arial"/>
              <a:ea typeface="Aptos" panose="020B0004020202020204" pitchFamily="34" charset="0"/>
              <a:cs typeface="Arial"/>
            </a:endParaRPr>
          </a:p>
        </p:txBody>
      </p:sp>
      <p:sp>
        <p:nvSpPr>
          <p:cNvPr id="8" name="Rectangle 7">
            <a:extLst>
              <a:ext uri="{FF2B5EF4-FFF2-40B4-BE49-F238E27FC236}">
                <a16:creationId xmlns:a16="http://schemas.microsoft.com/office/drawing/2014/main" id="{A44664D2-86C3-F380-D8C5-A617C645485D}"/>
              </a:ext>
            </a:extLst>
          </p:cNvPr>
          <p:cNvSpPr/>
          <p:nvPr/>
        </p:nvSpPr>
        <p:spPr>
          <a:xfrm>
            <a:off x="0" y="0"/>
            <a:ext cx="353962" cy="6858000"/>
          </a:xfrm>
          <a:prstGeom prst="rect">
            <a:avLst/>
          </a:prstGeom>
          <a:solidFill>
            <a:srgbClr val="00416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solidFill>
                <a:srgbClr val="004165"/>
              </a:solidFill>
            </a:endParaRPr>
          </a:p>
        </p:txBody>
      </p:sp>
      <p:pic>
        <p:nvPicPr>
          <p:cNvPr id="7" name="Picture 6" descr="A black background with blue and red text&#10;&#10;Description automatically generated">
            <a:extLst>
              <a:ext uri="{FF2B5EF4-FFF2-40B4-BE49-F238E27FC236}">
                <a16:creationId xmlns:a16="http://schemas.microsoft.com/office/drawing/2014/main" id="{C52B29F8-F181-5FD1-D6DB-90402B6CB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39842" y="3851434"/>
            <a:ext cx="3892266" cy="5037050"/>
          </a:xfrm>
          <a:prstGeom prst="rect">
            <a:avLst/>
          </a:prstGeom>
        </p:spPr>
      </p:pic>
      <p:sp>
        <p:nvSpPr>
          <p:cNvPr id="4" name="TextBox 3">
            <a:extLst>
              <a:ext uri="{FF2B5EF4-FFF2-40B4-BE49-F238E27FC236}">
                <a16:creationId xmlns:a16="http://schemas.microsoft.com/office/drawing/2014/main" id="{065B2929-6BE6-4F26-1118-9C4C8C4D903C}"/>
              </a:ext>
            </a:extLst>
          </p:cNvPr>
          <p:cNvSpPr txBox="1"/>
          <p:nvPr/>
        </p:nvSpPr>
        <p:spPr>
          <a:xfrm>
            <a:off x="168513" y="5984669"/>
            <a:ext cx="3710038" cy="584775"/>
          </a:xfrm>
          <a:prstGeom prst="rect">
            <a:avLst/>
          </a:prstGeom>
          <a:noFill/>
        </p:spPr>
        <p:txBody>
          <a:bodyPr wrap="square" rtlCol="0">
            <a:spAutoFit/>
          </a:bodyPr>
          <a:lstStyle/>
          <a:p>
            <a:pPr algn="ctr"/>
            <a:r>
              <a:rPr lang="en-IN" sz="1600" b="1" dirty="0">
                <a:solidFill>
                  <a:srgbClr val="004165"/>
                </a:solidFill>
                <a:latin typeface="Gotham" panose="02000504050000020004" pitchFamily="2" charset="0"/>
              </a:rPr>
              <a:t>DISTRICT 98</a:t>
            </a:r>
          </a:p>
          <a:p>
            <a:pPr algn="ctr"/>
            <a:r>
              <a:rPr lang="en-IN" sz="1600" b="1" dirty="0">
                <a:solidFill>
                  <a:srgbClr val="004165"/>
                </a:solidFill>
                <a:latin typeface="Gotham" panose="02000504050000020004" pitchFamily="2" charset="0"/>
              </a:rPr>
              <a:t>#celebrating10yearsofsuccessfulyou</a:t>
            </a:r>
          </a:p>
        </p:txBody>
      </p:sp>
    </p:spTree>
    <p:extLst>
      <p:ext uri="{BB962C8B-B14F-4D97-AF65-F5344CB8AC3E}">
        <p14:creationId xmlns:p14="http://schemas.microsoft.com/office/powerpoint/2010/main" val="37464526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29F65BC-F8F6-0B95-5A00-26076267F3C1}"/>
              </a:ext>
            </a:extLst>
          </p:cNvPr>
          <p:cNvSpPr>
            <a:spLocks noGrp="1"/>
          </p:cNvSpPr>
          <p:nvPr>
            <p:ph type="title"/>
          </p:nvPr>
        </p:nvSpPr>
        <p:spPr>
          <a:xfrm>
            <a:off x="838199" y="365126"/>
            <a:ext cx="11009671" cy="1031056"/>
          </a:xfrm>
        </p:spPr>
        <p:txBody>
          <a:bodyPr/>
          <a:lstStyle/>
          <a:p>
            <a:r>
              <a:rPr lang="en-IN" b="1" dirty="0">
                <a:solidFill>
                  <a:srgbClr val="004165"/>
                </a:solidFill>
                <a:latin typeface="Gotham" panose="02000504050000020004" pitchFamily="2" charset="0"/>
              </a:rPr>
              <a:t>Contest Flow</a:t>
            </a:r>
          </a:p>
        </p:txBody>
      </p:sp>
      <p:sp>
        <p:nvSpPr>
          <p:cNvPr id="5" name="Content Placeholder 4">
            <a:extLst>
              <a:ext uri="{FF2B5EF4-FFF2-40B4-BE49-F238E27FC236}">
                <a16:creationId xmlns:a16="http://schemas.microsoft.com/office/drawing/2014/main" id="{A9B0F235-C1B8-78A0-E9B9-1322915874F2}"/>
              </a:ext>
            </a:extLst>
          </p:cNvPr>
          <p:cNvSpPr>
            <a:spLocks noGrp="1"/>
          </p:cNvSpPr>
          <p:nvPr>
            <p:ph idx="1"/>
          </p:nvPr>
        </p:nvSpPr>
        <p:spPr>
          <a:xfrm>
            <a:off x="838201" y="1589651"/>
            <a:ext cx="10331244" cy="4201549"/>
          </a:xfrm>
        </p:spPr>
        <p:txBody>
          <a:bodyPr vert="horz" lIns="91440" tIns="45720" rIns="91440" bIns="45720" rtlCol="0" anchor="t">
            <a:normAutofit/>
          </a:bodyPr>
          <a:lstStyle/>
          <a:p>
            <a:pPr marL="0" indent="0" algn="just">
              <a:lnSpc>
                <a:spcPct val="107000"/>
              </a:lnSpc>
              <a:spcAft>
                <a:spcPts val="800"/>
              </a:spcAft>
              <a:buNone/>
            </a:pPr>
            <a:r>
              <a:rPr lang="en-US" sz="1800" b="1" kern="100" dirty="0">
                <a:effectLst/>
                <a:latin typeface="Arial" panose="020B0604020202020204" pitchFamily="34" charset="0"/>
                <a:ea typeface="Aptos" panose="020B0004020202020204" pitchFamily="34" charset="0"/>
                <a:cs typeface="Arial" panose="020B0604020202020204" pitchFamily="34" charset="0"/>
              </a:rPr>
              <a:t>On the Contest Day: </a:t>
            </a:r>
            <a:endParaRPr lang="en-IN" sz="1800" kern="100" dirty="0">
              <a:effectLst/>
              <a:latin typeface="Arial" panose="020B0604020202020204" pitchFamily="34" charset="0"/>
              <a:ea typeface="Aptos" panose="020B0004020202020204" pitchFamily="34" charset="0"/>
              <a:cs typeface="Arial" panose="020B0604020202020204" pitchFamily="34" charset="0"/>
            </a:endParaRPr>
          </a:p>
          <a:p>
            <a:pPr algn="just">
              <a:lnSpc>
                <a:spcPct val="107000"/>
              </a:lnSpc>
              <a:spcAft>
                <a:spcPts val="800"/>
              </a:spcAft>
              <a:buFont typeface="Wingdings" panose="05000000000000000000" pitchFamily="2" charset="2"/>
              <a:buChar char="§"/>
            </a:pPr>
            <a:r>
              <a:rPr lang="en-US" sz="1800" kern="100" dirty="0">
                <a:effectLst/>
                <a:latin typeface="Arial" panose="020B0604020202020204" pitchFamily="34" charset="0"/>
                <a:ea typeface="Aptos" panose="020B0004020202020204" pitchFamily="34" charset="0"/>
                <a:cs typeface="Arial" panose="020B0604020202020204" pitchFamily="34" charset="0"/>
              </a:rPr>
              <a:t>The Sergeant at Arms (SAA) opens the contest room, explains the ground rules, and introduces the Contest Chair.</a:t>
            </a:r>
          </a:p>
          <a:p>
            <a:pPr algn="just">
              <a:lnSpc>
                <a:spcPct val="107000"/>
              </a:lnSpc>
              <a:spcAft>
                <a:spcPts val="800"/>
              </a:spcAft>
              <a:buFont typeface="Wingdings" panose="05000000000000000000" pitchFamily="2" charset="2"/>
              <a:buChar char="§"/>
            </a:pPr>
            <a:r>
              <a:rPr lang="en-US" sz="1800" kern="100" dirty="0">
                <a:effectLst/>
                <a:latin typeface="Arial" panose="020B0604020202020204" pitchFamily="34" charset="0"/>
                <a:ea typeface="Aptos" panose="020B0004020202020204" pitchFamily="34" charset="0"/>
                <a:cs typeface="Arial" panose="020B0604020202020204" pitchFamily="34" charset="0"/>
              </a:rPr>
              <a:t>The Contest Chair formally convenes the contest by confirming with the Chief Judge whether all contest officials are present and if the contest is ready to begin.</a:t>
            </a:r>
          </a:p>
          <a:p>
            <a:pPr algn="just">
              <a:lnSpc>
                <a:spcPct val="107000"/>
              </a:lnSpc>
              <a:spcAft>
                <a:spcPts val="800"/>
              </a:spcAft>
              <a:buFont typeface="Wingdings" panose="05000000000000000000" pitchFamily="2" charset="2"/>
              <a:buChar char="§"/>
            </a:pPr>
            <a:r>
              <a:rPr lang="en-US" sz="1800" kern="100" dirty="0">
                <a:latin typeface="Arial" panose="020B0604020202020204" pitchFamily="34" charset="0"/>
                <a:ea typeface="Aptos" panose="020B0004020202020204" pitchFamily="34" charset="0"/>
                <a:cs typeface="Arial" panose="020B0604020202020204" pitchFamily="34" charset="0"/>
              </a:rPr>
              <a:t>The </a:t>
            </a:r>
            <a:r>
              <a:rPr lang="en-US" sz="1800" kern="100" dirty="0">
                <a:effectLst/>
                <a:latin typeface="Arial" panose="020B0604020202020204" pitchFamily="34" charset="0"/>
                <a:ea typeface="Aptos" panose="020B0004020202020204" pitchFamily="34" charset="0"/>
                <a:cs typeface="Arial" panose="020B0604020202020204" pitchFamily="34" charset="0"/>
              </a:rPr>
              <a:t>Meeting Room (both online and offline) should be locked once the contest has commenced. </a:t>
            </a:r>
            <a:endParaRPr lang="en-IN" sz="1800" kern="100" dirty="0">
              <a:effectLst/>
              <a:latin typeface="Arial" panose="020B0604020202020204" pitchFamily="34" charset="0"/>
              <a:ea typeface="Aptos" panose="020B0004020202020204" pitchFamily="34" charset="0"/>
              <a:cs typeface="Arial" panose="020B0604020202020204" pitchFamily="34" charset="0"/>
            </a:endParaRPr>
          </a:p>
          <a:p>
            <a:pPr algn="just">
              <a:lnSpc>
                <a:spcPct val="107000"/>
              </a:lnSpc>
              <a:spcAft>
                <a:spcPts val="800"/>
              </a:spcAft>
              <a:buFont typeface="Wingdings" panose="05000000000000000000" pitchFamily="2" charset="2"/>
              <a:buChar char="§"/>
            </a:pPr>
            <a:r>
              <a:rPr lang="en-US" sz="1800" kern="100" dirty="0">
                <a:latin typeface="Arial" panose="020B0604020202020204" pitchFamily="34" charset="0"/>
                <a:ea typeface="Aptos" panose="020B0004020202020204" pitchFamily="34" charset="0"/>
                <a:cs typeface="Arial" panose="020B0604020202020204" pitchFamily="34" charset="0"/>
              </a:rPr>
              <a:t> For Humorous Speech Contests and International Speech Contests, if any contestants choose to remain outside the contest room t</a:t>
            </a:r>
            <a:r>
              <a:rPr lang="en-US" sz="1800" dirty="0">
                <a:latin typeface="Arial" panose="020B0604020202020204" pitchFamily="34" charset="0"/>
                <a:cs typeface="Arial" panose="020B0604020202020204" pitchFamily="34" charset="0"/>
              </a:rPr>
              <a:t>he SAA must escort them to the holding area for offline contests, or to the breakout room for online contests.</a:t>
            </a:r>
            <a:endParaRPr lang="en-IN" sz="1800" kern="100" dirty="0">
              <a:effectLst/>
              <a:latin typeface="Arial" panose="020B0604020202020204" pitchFamily="34" charset="0"/>
              <a:ea typeface="Aptos" panose="020B00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A44664D2-86C3-F380-D8C5-A617C645485D}"/>
              </a:ext>
            </a:extLst>
          </p:cNvPr>
          <p:cNvSpPr/>
          <p:nvPr/>
        </p:nvSpPr>
        <p:spPr>
          <a:xfrm>
            <a:off x="0" y="0"/>
            <a:ext cx="353962" cy="6858000"/>
          </a:xfrm>
          <a:prstGeom prst="rect">
            <a:avLst/>
          </a:prstGeom>
          <a:solidFill>
            <a:srgbClr val="00416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solidFill>
                <a:srgbClr val="004165"/>
              </a:solidFill>
            </a:endParaRPr>
          </a:p>
        </p:txBody>
      </p:sp>
      <p:pic>
        <p:nvPicPr>
          <p:cNvPr id="7" name="Picture 6" descr="A black background with blue and red text&#10;&#10;Description automatically generated">
            <a:extLst>
              <a:ext uri="{FF2B5EF4-FFF2-40B4-BE49-F238E27FC236}">
                <a16:creationId xmlns:a16="http://schemas.microsoft.com/office/drawing/2014/main" id="{C52B29F8-F181-5FD1-D6DB-90402B6CB2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39842" y="3851434"/>
            <a:ext cx="3892266" cy="5037050"/>
          </a:xfrm>
          <a:prstGeom prst="rect">
            <a:avLst/>
          </a:prstGeom>
        </p:spPr>
      </p:pic>
      <p:sp>
        <p:nvSpPr>
          <p:cNvPr id="4" name="TextBox 3">
            <a:extLst>
              <a:ext uri="{FF2B5EF4-FFF2-40B4-BE49-F238E27FC236}">
                <a16:creationId xmlns:a16="http://schemas.microsoft.com/office/drawing/2014/main" id="{8D96C2BE-A985-9376-F6F9-F418F71A31B8}"/>
              </a:ext>
            </a:extLst>
          </p:cNvPr>
          <p:cNvSpPr txBox="1"/>
          <p:nvPr/>
        </p:nvSpPr>
        <p:spPr>
          <a:xfrm>
            <a:off x="117714" y="6077572"/>
            <a:ext cx="3710038" cy="584775"/>
          </a:xfrm>
          <a:prstGeom prst="rect">
            <a:avLst/>
          </a:prstGeom>
          <a:noFill/>
        </p:spPr>
        <p:txBody>
          <a:bodyPr wrap="square" rtlCol="0">
            <a:spAutoFit/>
          </a:bodyPr>
          <a:lstStyle/>
          <a:p>
            <a:pPr algn="ctr"/>
            <a:r>
              <a:rPr lang="en-IN" sz="1600" b="1" dirty="0">
                <a:solidFill>
                  <a:srgbClr val="004165"/>
                </a:solidFill>
                <a:latin typeface="Gotham" panose="02000504050000020004" pitchFamily="2" charset="0"/>
              </a:rPr>
              <a:t>DISTRICT 98</a:t>
            </a:r>
          </a:p>
          <a:p>
            <a:pPr algn="ctr"/>
            <a:r>
              <a:rPr lang="en-IN" sz="1600" b="1" dirty="0">
                <a:solidFill>
                  <a:srgbClr val="004165"/>
                </a:solidFill>
                <a:latin typeface="Gotham" panose="02000504050000020004" pitchFamily="2" charset="0"/>
              </a:rPr>
              <a:t>#celebrating10yearsofsuccessfulyou</a:t>
            </a:r>
          </a:p>
        </p:txBody>
      </p:sp>
    </p:spTree>
    <p:extLst>
      <p:ext uri="{BB962C8B-B14F-4D97-AF65-F5344CB8AC3E}">
        <p14:creationId xmlns:p14="http://schemas.microsoft.com/office/powerpoint/2010/main" val="16100507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29F65BC-F8F6-0B95-5A00-26076267F3C1}"/>
              </a:ext>
            </a:extLst>
          </p:cNvPr>
          <p:cNvSpPr>
            <a:spLocks noGrp="1"/>
          </p:cNvSpPr>
          <p:nvPr>
            <p:ph type="title"/>
          </p:nvPr>
        </p:nvSpPr>
        <p:spPr>
          <a:xfrm>
            <a:off x="838199" y="365126"/>
            <a:ext cx="11009671" cy="1031056"/>
          </a:xfrm>
        </p:spPr>
        <p:txBody>
          <a:bodyPr/>
          <a:lstStyle/>
          <a:p>
            <a:r>
              <a:rPr lang="en-IN" b="1" dirty="0">
                <a:solidFill>
                  <a:srgbClr val="004165"/>
                </a:solidFill>
                <a:latin typeface="Gotham" panose="02000504050000020004" pitchFamily="2" charset="0"/>
              </a:rPr>
              <a:t>Contestant Call Out</a:t>
            </a:r>
          </a:p>
        </p:txBody>
      </p:sp>
      <p:sp>
        <p:nvSpPr>
          <p:cNvPr id="5" name="Content Placeholder 4">
            <a:extLst>
              <a:ext uri="{FF2B5EF4-FFF2-40B4-BE49-F238E27FC236}">
                <a16:creationId xmlns:a16="http://schemas.microsoft.com/office/drawing/2014/main" id="{A9B0F235-C1B8-78A0-E9B9-1322915874F2}"/>
              </a:ext>
            </a:extLst>
          </p:cNvPr>
          <p:cNvSpPr>
            <a:spLocks noGrp="1"/>
          </p:cNvSpPr>
          <p:nvPr>
            <p:ph idx="1"/>
          </p:nvPr>
        </p:nvSpPr>
        <p:spPr>
          <a:xfrm>
            <a:off x="838201" y="1589651"/>
            <a:ext cx="10331244" cy="4201549"/>
          </a:xfrm>
        </p:spPr>
        <p:txBody>
          <a:bodyPr vert="horz" lIns="91440" tIns="45720" rIns="91440" bIns="45720" rtlCol="0" anchor="t">
            <a:normAutofit lnSpcReduction="10000"/>
          </a:bodyPr>
          <a:lstStyle/>
          <a:p>
            <a:pPr marL="0" indent="0" algn="just">
              <a:lnSpc>
                <a:spcPct val="107000"/>
              </a:lnSpc>
              <a:spcAft>
                <a:spcPts val="800"/>
              </a:spcAft>
              <a:buNone/>
            </a:pPr>
            <a:r>
              <a:rPr lang="en-US" sz="1800" kern="100" dirty="0">
                <a:effectLst/>
                <a:latin typeface="Arial"/>
                <a:ea typeface="Aptos" panose="020B0004020202020204" pitchFamily="34" charset="0"/>
                <a:cs typeface="Arial"/>
              </a:rPr>
              <a:t>The Contest Chair must introduce each contestant as per the speaking order using the following format:</a:t>
            </a:r>
          </a:p>
          <a:p>
            <a:pPr algn="just">
              <a:lnSpc>
                <a:spcPct val="107000"/>
              </a:lnSpc>
              <a:spcAft>
                <a:spcPts val="800"/>
              </a:spcAft>
              <a:buFont typeface="Wingdings" panose="05000000000000000000" pitchFamily="2" charset="2"/>
              <a:buChar char="§"/>
            </a:pPr>
            <a:r>
              <a:rPr lang="en-US" sz="1800" b="1" kern="100" dirty="0">
                <a:effectLst/>
                <a:latin typeface="Arial"/>
                <a:ea typeface="Aptos" panose="020B0004020202020204" pitchFamily="34" charset="0"/>
                <a:cs typeface="Arial"/>
              </a:rPr>
              <a:t>For Humorous Speech and International Speech Contests </a:t>
            </a:r>
            <a:r>
              <a:rPr lang="en-US" sz="1800" kern="100" dirty="0">
                <a:effectLst/>
                <a:latin typeface="Arial"/>
                <a:ea typeface="Aptos" panose="020B0004020202020204" pitchFamily="34" charset="0"/>
                <a:cs typeface="Arial"/>
              </a:rPr>
              <a:t>(Note: The speech title must be repeated both before and after the contestant’s name.)</a:t>
            </a:r>
          </a:p>
          <a:p>
            <a:pPr algn="just">
              <a:lnSpc>
                <a:spcPct val="107000"/>
              </a:lnSpc>
              <a:spcAft>
                <a:spcPts val="800"/>
              </a:spcAft>
            </a:pPr>
            <a:r>
              <a:rPr lang="en-US" sz="2000" b="1" kern="100" dirty="0">
                <a:solidFill>
                  <a:schemeClr val="bg1"/>
                </a:solidFill>
                <a:effectLst/>
                <a:highlight>
                  <a:srgbClr val="004165"/>
                </a:highlight>
                <a:latin typeface="Arial" panose="020B0604020202020204" pitchFamily="34" charset="0"/>
                <a:ea typeface="Aptos" panose="020B0004020202020204" pitchFamily="34" charset="0"/>
                <a:cs typeface="Arial" panose="020B0604020202020204" pitchFamily="34" charset="0"/>
              </a:rPr>
              <a:t>Contestant name - Speech Title - Speech Title - Contestant name </a:t>
            </a:r>
            <a:endParaRPr lang="en-IN" sz="2000" b="1" kern="100" dirty="0">
              <a:solidFill>
                <a:schemeClr val="bg1"/>
              </a:solidFill>
              <a:effectLst/>
              <a:highlight>
                <a:srgbClr val="004165"/>
              </a:highlight>
              <a:latin typeface="Arial" panose="020B0604020202020204" pitchFamily="34" charset="0"/>
              <a:ea typeface="Aptos" panose="020B0004020202020204" pitchFamily="34" charset="0"/>
              <a:cs typeface="Arial" panose="020B0604020202020204" pitchFamily="34" charset="0"/>
            </a:endParaRPr>
          </a:p>
          <a:p>
            <a:pPr algn="just">
              <a:lnSpc>
                <a:spcPct val="107000"/>
              </a:lnSpc>
              <a:spcAft>
                <a:spcPts val="800"/>
              </a:spcAft>
              <a:buFont typeface="Wingdings" panose="05000000000000000000" pitchFamily="2" charset="2"/>
              <a:buChar char="§"/>
            </a:pPr>
            <a:r>
              <a:rPr lang="en-US" sz="1800" b="1" kern="100" dirty="0">
                <a:effectLst/>
                <a:latin typeface="Arial" panose="020B0604020202020204" pitchFamily="34" charset="0"/>
                <a:ea typeface="Aptos" panose="020B0004020202020204" pitchFamily="34" charset="0"/>
                <a:cs typeface="Arial" panose="020B0604020202020204" pitchFamily="34" charset="0"/>
              </a:rPr>
              <a:t>For Table Topics Contest</a:t>
            </a:r>
            <a:r>
              <a:rPr lang="en-US" sz="1800" kern="100" dirty="0">
                <a:effectLst/>
                <a:latin typeface="Arial" panose="020B0604020202020204" pitchFamily="34" charset="0"/>
                <a:ea typeface="Aptos" panose="020B0004020202020204" pitchFamily="34" charset="0"/>
                <a:cs typeface="Arial" panose="020B0604020202020204" pitchFamily="34" charset="0"/>
              </a:rPr>
              <a:t> (Note: The Table Topic must not be repeated more than twice.)</a:t>
            </a:r>
            <a:endParaRPr lang="en-IN" sz="1800" kern="100" dirty="0">
              <a:latin typeface="Arial" panose="020B0604020202020204" pitchFamily="34" charset="0"/>
              <a:ea typeface="Aptos" panose="020B0004020202020204" pitchFamily="34" charset="0"/>
              <a:cs typeface="Arial" panose="020B0604020202020204" pitchFamily="34" charset="0"/>
            </a:endParaRPr>
          </a:p>
          <a:p>
            <a:pPr algn="just">
              <a:lnSpc>
                <a:spcPct val="107000"/>
              </a:lnSpc>
              <a:spcAft>
                <a:spcPts val="800"/>
              </a:spcAft>
              <a:buFont typeface="Wingdings" panose="05000000000000000000" pitchFamily="2" charset="2"/>
              <a:buChar char="§"/>
            </a:pPr>
            <a:r>
              <a:rPr lang="en-US" sz="2000" b="1" kern="100" dirty="0">
                <a:solidFill>
                  <a:schemeClr val="bg1"/>
                </a:solidFill>
                <a:effectLst/>
                <a:highlight>
                  <a:srgbClr val="004165"/>
                </a:highlight>
                <a:latin typeface="Arial" panose="020B0604020202020204" pitchFamily="34" charset="0"/>
                <a:ea typeface="Aptos" panose="020B0004020202020204" pitchFamily="34" charset="0"/>
                <a:cs typeface="Arial" panose="020B0604020202020204" pitchFamily="34" charset="0"/>
              </a:rPr>
              <a:t>Contestant name - Topic</a:t>
            </a:r>
            <a:r>
              <a:rPr lang="en-IN" sz="2000" b="1" kern="100" dirty="0">
                <a:solidFill>
                  <a:schemeClr val="bg1"/>
                </a:solidFill>
                <a:highlight>
                  <a:srgbClr val="004165"/>
                </a:highlight>
                <a:latin typeface="Arial" panose="020B0604020202020204" pitchFamily="34" charset="0"/>
                <a:ea typeface="Aptos" panose="020B0004020202020204" pitchFamily="34" charset="0"/>
                <a:cs typeface="Arial" panose="020B0604020202020204" pitchFamily="34" charset="0"/>
              </a:rPr>
              <a:t> – </a:t>
            </a:r>
            <a:r>
              <a:rPr lang="en-US" sz="2000" b="1" kern="100" dirty="0">
                <a:solidFill>
                  <a:schemeClr val="bg1"/>
                </a:solidFill>
                <a:effectLst/>
                <a:highlight>
                  <a:srgbClr val="004165"/>
                </a:highlight>
                <a:latin typeface="Arial" panose="020B0604020202020204" pitchFamily="34" charset="0"/>
                <a:ea typeface="Aptos" panose="020B0004020202020204" pitchFamily="34" charset="0"/>
                <a:cs typeface="Arial" panose="020B0604020202020204" pitchFamily="34" charset="0"/>
              </a:rPr>
              <a:t>Topic -  Contestant name </a:t>
            </a:r>
            <a:endParaRPr lang="en-IN" sz="2000" b="1" kern="100" dirty="0">
              <a:solidFill>
                <a:schemeClr val="bg1"/>
              </a:solidFill>
              <a:effectLst/>
              <a:highlight>
                <a:srgbClr val="004165"/>
              </a:highlight>
              <a:latin typeface="Arial" panose="020B0604020202020204" pitchFamily="34" charset="0"/>
              <a:ea typeface="Aptos" panose="020B0004020202020204" pitchFamily="34" charset="0"/>
              <a:cs typeface="Arial" panose="020B0604020202020204" pitchFamily="34" charset="0"/>
            </a:endParaRPr>
          </a:p>
          <a:p>
            <a:pPr algn="just">
              <a:lnSpc>
                <a:spcPct val="107000"/>
              </a:lnSpc>
              <a:spcAft>
                <a:spcPts val="800"/>
              </a:spcAft>
              <a:buFont typeface="Wingdings" panose="05000000000000000000" pitchFamily="2" charset="2"/>
              <a:buChar char="§"/>
            </a:pPr>
            <a:r>
              <a:rPr lang="en-US" sz="1800" b="1" kern="100" dirty="0">
                <a:effectLst/>
                <a:latin typeface="Arial" panose="020B0604020202020204" pitchFamily="34" charset="0"/>
                <a:ea typeface="Aptos" panose="020B0004020202020204" pitchFamily="34" charset="0"/>
                <a:cs typeface="Arial" panose="020B0604020202020204" pitchFamily="34" charset="0"/>
              </a:rPr>
              <a:t>For Evaluation Contest </a:t>
            </a:r>
          </a:p>
          <a:p>
            <a:pPr algn="just">
              <a:lnSpc>
                <a:spcPct val="107000"/>
              </a:lnSpc>
              <a:spcAft>
                <a:spcPts val="800"/>
              </a:spcAft>
            </a:pPr>
            <a:r>
              <a:rPr lang="en-US" sz="2000" b="1" kern="100" dirty="0">
                <a:solidFill>
                  <a:schemeClr val="bg1"/>
                </a:solidFill>
                <a:highlight>
                  <a:srgbClr val="004165"/>
                </a:highlight>
                <a:latin typeface="Arial" panose="020B0604020202020204" pitchFamily="34" charset="0"/>
                <a:ea typeface="Aptos" panose="020B0004020202020204" pitchFamily="34" charset="0"/>
                <a:cs typeface="Arial" panose="020B0604020202020204" pitchFamily="34" charset="0"/>
              </a:rPr>
              <a:t>C</a:t>
            </a:r>
            <a:r>
              <a:rPr lang="en-US" sz="2000" b="1" kern="100" dirty="0">
                <a:solidFill>
                  <a:schemeClr val="bg1"/>
                </a:solidFill>
                <a:effectLst/>
                <a:highlight>
                  <a:srgbClr val="004165"/>
                </a:highlight>
                <a:latin typeface="Arial" panose="020B0604020202020204" pitchFamily="34" charset="0"/>
                <a:ea typeface="Aptos" panose="020B0004020202020204" pitchFamily="34" charset="0"/>
                <a:cs typeface="Arial" panose="020B0604020202020204" pitchFamily="34" charset="0"/>
              </a:rPr>
              <a:t>ontestant Name -</a:t>
            </a:r>
            <a:r>
              <a:rPr lang="en-US" sz="2000" b="1" kern="100" dirty="0">
                <a:solidFill>
                  <a:schemeClr val="bg1"/>
                </a:solidFill>
                <a:highlight>
                  <a:srgbClr val="004165"/>
                </a:highlight>
                <a:latin typeface="Arial" panose="020B0604020202020204" pitchFamily="34" charset="0"/>
                <a:ea typeface="Aptos" panose="020B0004020202020204" pitchFamily="34" charset="0"/>
                <a:cs typeface="Arial" panose="020B0604020202020204" pitchFamily="34" charset="0"/>
              </a:rPr>
              <a:t> Contestant Name</a:t>
            </a:r>
            <a:endParaRPr lang="en-IN" sz="2000" b="1" kern="100" dirty="0">
              <a:solidFill>
                <a:schemeClr val="bg1"/>
              </a:solidFill>
              <a:effectLst/>
              <a:highlight>
                <a:srgbClr val="004165"/>
              </a:highlight>
              <a:latin typeface="Arial" panose="020B0604020202020204" pitchFamily="34" charset="0"/>
              <a:ea typeface="Aptos" panose="020B0004020202020204" pitchFamily="34" charset="0"/>
              <a:cs typeface="Arial" panose="020B0604020202020204" pitchFamily="34" charset="0"/>
            </a:endParaRPr>
          </a:p>
          <a:p>
            <a:pPr algn="just">
              <a:lnSpc>
                <a:spcPct val="107000"/>
              </a:lnSpc>
              <a:spcAft>
                <a:spcPts val="800"/>
              </a:spcAft>
            </a:pPr>
            <a:endParaRPr lang="en-IN" sz="1800" kern="100" dirty="0">
              <a:effectLst/>
              <a:latin typeface="Arial" panose="020B0604020202020204" pitchFamily="34" charset="0"/>
              <a:ea typeface="Aptos" panose="020B00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A44664D2-86C3-F380-D8C5-A617C645485D}"/>
              </a:ext>
            </a:extLst>
          </p:cNvPr>
          <p:cNvSpPr/>
          <p:nvPr/>
        </p:nvSpPr>
        <p:spPr>
          <a:xfrm>
            <a:off x="0" y="0"/>
            <a:ext cx="353962" cy="6858000"/>
          </a:xfrm>
          <a:prstGeom prst="rect">
            <a:avLst/>
          </a:prstGeom>
          <a:solidFill>
            <a:srgbClr val="00416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solidFill>
                <a:srgbClr val="004165"/>
              </a:solidFill>
            </a:endParaRPr>
          </a:p>
        </p:txBody>
      </p:sp>
      <p:pic>
        <p:nvPicPr>
          <p:cNvPr id="7" name="Picture 6" descr="A black background with blue and red text&#10;&#10;Description automatically generated">
            <a:extLst>
              <a:ext uri="{FF2B5EF4-FFF2-40B4-BE49-F238E27FC236}">
                <a16:creationId xmlns:a16="http://schemas.microsoft.com/office/drawing/2014/main" id="{C52B29F8-F181-5FD1-D6DB-90402B6CB2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39842" y="3851434"/>
            <a:ext cx="3892266" cy="5037050"/>
          </a:xfrm>
          <a:prstGeom prst="rect">
            <a:avLst/>
          </a:prstGeom>
        </p:spPr>
      </p:pic>
      <p:sp>
        <p:nvSpPr>
          <p:cNvPr id="4" name="TextBox 3">
            <a:extLst>
              <a:ext uri="{FF2B5EF4-FFF2-40B4-BE49-F238E27FC236}">
                <a16:creationId xmlns:a16="http://schemas.microsoft.com/office/drawing/2014/main" id="{B777D098-20A2-9604-F24C-DC8FA879EB3E}"/>
              </a:ext>
            </a:extLst>
          </p:cNvPr>
          <p:cNvSpPr txBox="1"/>
          <p:nvPr/>
        </p:nvSpPr>
        <p:spPr>
          <a:xfrm>
            <a:off x="42121" y="6077571"/>
            <a:ext cx="3710038" cy="584775"/>
          </a:xfrm>
          <a:prstGeom prst="rect">
            <a:avLst/>
          </a:prstGeom>
          <a:noFill/>
        </p:spPr>
        <p:txBody>
          <a:bodyPr wrap="square" rtlCol="0">
            <a:spAutoFit/>
          </a:bodyPr>
          <a:lstStyle/>
          <a:p>
            <a:pPr algn="ctr"/>
            <a:r>
              <a:rPr lang="en-IN" sz="1600" b="1" dirty="0">
                <a:solidFill>
                  <a:srgbClr val="004165"/>
                </a:solidFill>
                <a:latin typeface="Gotham" panose="02000504050000020004" pitchFamily="2" charset="0"/>
              </a:rPr>
              <a:t>DISTRICT 98</a:t>
            </a:r>
          </a:p>
          <a:p>
            <a:pPr algn="ctr"/>
            <a:r>
              <a:rPr lang="en-IN" sz="1600" b="1" dirty="0">
                <a:solidFill>
                  <a:srgbClr val="004165"/>
                </a:solidFill>
                <a:latin typeface="Gotham" panose="02000504050000020004" pitchFamily="2" charset="0"/>
              </a:rPr>
              <a:t>#celebrating10yearsofsuccessfulyou</a:t>
            </a:r>
          </a:p>
        </p:txBody>
      </p:sp>
    </p:spTree>
    <p:extLst>
      <p:ext uri="{BB962C8B-B14F-4D97-AF65-F5344CB8AC3E}">
        <p14:creationId xmlns:p14="http://schemas.microsoft.com/office/powerpoint/2010/main" val="2481209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29F65BC-F8F6-0B95-5A00-26076267F3C1}"/>
              </a:ext>
            </a:extLst>
          </p:cNvPr>
          <p:cNvSpPr>
            <a:spLocks noGrp="1"/>
          </p:cNvSpPr>
          <p:nvPr>
            <p:ph type="title"/>
          </p:nvPr>
        </p:nvSpPr>
        <p:spPr>
          <a:xfrm>
            <a:off x="838199" y="365126"/>
            <a:ext cx="11009671" cy="1031056"/>
          </a:xfrm>
        </p:spPr>
        <p:txBody>
          <a:bodyPr/>
          <a:lstStyle/>
          <a:p>
            <a:r>
              <a:rPr lang="en-IN" b="1" dirty="0">
                <a:solidFill>
                  <a:srgbClr val="004165"/>
                </a:solidFill>
                <a:latin typeface="Gotham" panose="02000504050000020004" pitchFamily="2" charset="0"/>
              </a:rPr>
              <a:t>Evaluation Contest Flow</a:t>
            </a:r>
          </a:p>
        </p:txBody>
      </p:sp>
      <p:sp>
        <p:nvSpPr>
          <p:cNvPr id="5" name="Content Placeholder 4">
            <a:extLst>
              <a:ext uri="{FF2B5EF4-FFF2-40B4-BE49-F238E27FC236}">
                <a16:creationId xmlns:a16="http://schemas.microsoft.com/office/drawing/2014/main" id="{A9B0F235-C1B8-78A0-E9B9-1322915874F2}"/>
              </a:ext>
            </a:extLst>
          </p:cNvPr>
          <p:cNvSpPr>
            <a:spLocks noGrp="1"/>
          </p:cNvSpPr>
          <p:nvPr>
            <p:ph idx="1"/>
          </p:nvPr>
        </p:nvSpPr>
        <p:spPr>
          <a:xfrm>
            <a:off x="838201" y="1589651"/>
            <a:ext cx="10331244" cy="4201549"/>
          </a:xfrm>
        </p:spPr>
        <p:txBody>
          <a:bodyPr vert="horz" lIns="91440" tIns="45720" rIns="91440" bIns="45720" rtlCol="0" anchor="t">
            <a:normAutofit/>
          </a:bodyPr>
          <a:lstStyle/>
          <a:p>
            <a:pPr marL="0" indent="0" algn="just">
              <a:lnSpc>
                <a:spcPct val="107000"/>
              </a:lnSpc>
              <a:spcAft>
                <a:spcPts val="800"/>
              </a:spcAft>
              <a:buNone/>
            </a:pPr>
            <a:r>
              <a:rPr lang="en-US" sz="1800" b="1" kern="100" dirty="0">
                <a:effectLst/>
                <a:latin typeface="Arial" panose="020B0604020202020204" pitchFamily="34" charset="0"/>
                <a:ea typeface="Aptos" panose="020B0004020202020204" pitchFamily="34" charset="0"/>
                <a:cs typeface="Arial" panose="020B0604020202020204" pitchFamily="34" charset="0"/>
              </a:rPr>
              <a:t>For Online Contest: </a:t>
            </a:r>
            <a:endParaRPr lang="en-IN" sz="1800" kern="100" dirty="0">
              <a:effectLst/>
              <a:latin typeface="Arial" panose="020B0604020202020204" pitchFamily="34" charset="0"/>
              <a:ea typeface="Aptos" panose="020B0004020202020204" pitchFamily="34" charset="0"/>
              <a:cs typeface="Arial" panose="020B0604020202020204" pitchFamily="34" charset="0"/>
            </a:endParaRPr>
          </a:p>
          <a:p>
            <a:pPr lvl="0" algn="just">
              <a:lnSpc>
                <a:spcPct val="107000"/>
              </a:lnSpc>
              <a:buFont typeface="Wingdings" panose="05050102010706020507" pitchFamily="18" charset="2"/>
              <a:buChar char="§"/>
            </a:pPr>
            <a:r>
              <a:rPr lang="en-US" sz="1800" kern="100" dirty="0">
                <a:effectLst/>
                <a:latin typeface="Arial" panose="020B0604020202020204" pitchFamily="34" charset="0"/>
                <a:ea typeface="Aptos" panose="020B0004020202020204" pitchFamily="34" charset="0"/>
                <a:cs typeface="Arial" panose="020B0604020202020204" pitchFamily="34" charset="0"/>
              </a:rPr>
              <a:t>The Contest Chair instructs all contestants to turn on their audio and video before introducing the Test Speaker.</a:t>
            </a:r>
          </a:p>
          <a:p>
            <a:pPr lvl="0" algn="just">
              <a:lnSpc>
                <a:spcPct val="107000"/>
              </a:lnSpc>
              <a:buFont typeface="Wingdings" panose="05050102010706020507" pitchFamily="18" charset="2"/>
              <a:buChar char="§"/>
            </a:pPr>
            <a:r>
              <a:rPr lang="en-US" sz="1800" kern="100" dirty="0">
                <a:effectLst/>
                <a:latin typeface="Arial" panose="020B0604020202020204" pitchFamily="34" charset="0"/>
                <a:ea typeface="Aptos" panose="020B0004020202020204" pitchFamily="34" charset="0"/>
                <a:cs typeface="Arial" panose="020B0604020202020204" pitchFamily="34" charset="0"/>
              </a:rPr>
              <a:t>Contestants must be seated in a quiet room, with no one else present.</a:t>
            </a:r>
          </a:p>
          <a:p>
            <a:pPr lvl="0" algn="just">
              <a:lnSpc>
                <a:spcPct val="107000"/>
              </a:lnSpc>
              <a:buFont typeface="Wingdings" panose="05050102010706020507" pitchFamily="18" charset="2"/>
              <a:buChar char="§"/>
            </a:pPr>
            <a:r>
              <a:rPr lang="en-US" sz="1800" kern="100" dirty="0">
                <a:effectLst/>
                <a:latin typeface="Arial" panose="020B0604020202020204" pitchFamily="34" charset="0"/>
                <a:ea typeface="Aptos" panose="020B0004020202020204" pitchFamily="34" charset="0"/>
                <a:cs typeface="Arial" panose="020B0604020202020204" pitchFamily="34" charset="0"/>
              </a:rPr>
              <a:t>Before the test speech begins, contestants should: 1. Show the blank sheet they will use for note-taking. 2. Keep their mobile devices in visible proximity (within the camera frame). </a:t>
            </a:r>
            <a:endParaRPr lang="en-IN" sz="1800" kern="100" dirty="0">
              <a:effectLst/>
              <a:latin typeface="Arial" panose="020B0604020202020204" pitchFamily="34" charset="0"/>
              <a:ea typeface="Aptos" panose="020B0004020202020204" pitchFamily="34" charset="0"/>
              <a:cs typeface="Arial" panose="020B0604020202020204" pitchFamily="34" charset="0"/>
            </a:endParaRPr>
          </a:p>
          <a:p>
            <a:pPr algn="just">
              <a:lnSpc>
                <a:spcPct val="107000"/>
              </a:lnSpc>
              <a:spcAft>
                <a:spcPts val="800"/>
              </a:spcAft>
              <a:buFont typeface="Wingdings" panose="05050102010706020507" pitchFamily="18" charset="2"/>
              <a:buChar char="§"/>
            </a:pPr>
            <a:r>
              <a:rPr lang="en-US" sz="1800" kern="100" dirty="0">
                <a:effectLst/>
                <a:latin typeface="Arial"/>
                <a:ea typeface="Aptos" panose="020B0004020202020204" pitchFamily="34" charset="0"/>
                <a:cs typeface="Arial"/>
              </a:rPr>
              <a:t>Once the test speech is completed: 1. All contestants are moved to the breakout room along with the Breakout Room SAA</a:t>
            </a:r>
            <a:r>
              <a:rPr lang="en-US" sz="1800" kern="100" dirty="0">
                <a:latin typeface="Arial"/>
                <a:ea typeface="Aptos" panose="020B0004020202020204" pitchFamily="34" charset="0"/>
                <a:cs typeface="Arial"/>
              </a:rPr>
              <a:t>. </a:t>
            </a:r>
            <a:r>
              <a:rPr lang="en-US" sz="1800" kern="100" dirty="0">
                <a:effectLst/>
                <a:latin typeface="Arial"/>
                <a:ea typeface="Aptos" panose="020B0004020202020204" pitchFamily="34" charset="0"/>
                <a:cs typeface="Arial"/>
              </a:rPr>
              <a:t>2.Contestants must keep their audio and video ON at all times until it is their turn to speak.</a:t>
            </a:r>
            <a:endParaRPr lang="en-IN" sz="1800" kern="100" dirty="0">
              <a:effectLst/>
              <a:latin typeface="Arial"/>
              <a:ea typeface="Aptos" panose="020B0004020202020204" pitchFamily="34" charset="0"/>
              <a:cs typeface="Arial"/>
            </a:endParaRPr>
          </a:p>
        </p:txBody>
      </p:sp>
      <p:sp>
        <p:nvSpPr>
          <p:cNvPr id="8" name="Rectangle 7">
            <a:extLst>
              <a:ext uri="{FF2B5EF4-FFF2-40B4-BE49-F238E27FC236}">
                <a16:creationId xmlns:a16="http://schemas.microsoft.com/office/drawing/2014/main" id="{A44664D2-86C3-F380-D8C5-A617C645485D}"/>
              </a:ext>
            </a:extLst>
          </p:cNvPr>
          <p:cNvSpPr/>
          <p:nvPr/>
        </p:nvSpPr>
        <p:spPr>
          <a:xfrm>
            <a:off x="0" y="0"/>
            <a:ext cx="353962" cy="6858000"/>
          </a:xfrm>
          <a:prstGeom prst="rect">
            <a:avLst/>
          </a:prstGeom>
          <a:solidFill>
            <a:srgbClr val="00416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solidFill>
                <a:srgbClr val="004165"/>
              </a:solidFill>
            </a:endParaRPr>
          </a:p>
        </p:txBody>
      </p:sp>
      <p:pic>
        <p:nvPicPr>
          <p:cNvPr id="7" name="Picture 6" descr="A black background with blue and red text&#10;&#10;Description automatically generated">
            <a:extLst>
              <a:ext uri="{FF2B5EF4-FFF2-40B4-BE49-F238E27FC236}">
                <a16:creationId xmlns:a16="http://schemas.microsoft.com/office/drawing/2014/main" id="{C52B29F8-F181-5FD1-D6DB-90402B6CB2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39842" y="3851434"/>
            <a:ext cx="3892266" cy="5037050"/>
          </a:xfrm>
          <a:prstGeom prst="rect">
            <a:avLst/>
          </a:prstGeom>
        </p:spPr>
      </p:pic>
      <p:sp>
        <p:nvSpPr>
          <p:cNvPr id="4" name="TextBox 3">
            <a:extLst>
              <a:ext uri="{FF2B5EF4-FFF2-40B4-BE49-F238E27FC236}">
                <a16:creationId xmlns:a16="http://schemas.microsoft.com/office/drawing/2014/main" id="{37E37E44-D64D-8AFD-FB7D-2830B754DD37}"/>
              </a:ext>
            </a:extLst>
          </p:cNvPr>
          <p:cNvSpPr txBox="1"/>
          <p:nvPr/>
        </p:nvSpPr>
        <p:spPr>
          <a:xfrm>
            <a:off x="42121" y="6077572"/>
            <a:ext cx="3710038" cy="584775"/>
          </a:xfrm>
          <a:prstGeom prst="rect">
            <a:avLst/>
          </a:prstGeom>
          <a:noFill/>
        </p:spPr>
        <p:txBody>
          <a:bodyPr wrap="square" rtlCol="0">
            <a:spAutoFit/>
          </a:bodyPr>
          <a:lstStyle/>
          <a:p>
            <a:pPr algn="ctr"/>
            <a:r>
              <a:rPr lang="en-IN" sz="1600" b="1" dirty="0">
                <a:solidFill>
                  <a:srgbClr val="004165"/>
                </a:solidFill>
                <a:latin typeface="Gotham" panose="02000504050000020004" pitchFamily="2" charset="0"/>
              </a:rPr>
              <a:t>DISTRICT 98</a:t>
            </a:r>
          </a:p>
          <a:p>
            <a:pPr algn="ctr"/>
            <a:r>
              <a:rPr lang="en-IN" sz="1600" b="1" dirty="0">
                <a:solidFill>
                  <a:srgbClr val="004165"/>
                </a:solidFill>
                <a:latin typeface="Gotham" panose="02000504050000020004" pitchFamily="2" charset="0"/>
              </a:rPr>
              <a:t>#celebrating10yearsofsuccessfulyou</a:t>
            </a:r>
          </a:p>
        </p:txBody>
      </p:sp>
    </p:spTree>
    <p:extLst>
      <p:ext uri="{BB962C8B-B14F-4D97-AF65-F5344CB8AC3E}">
        <p14:creationId xmlns:p14="http://schemas.microsoft.com/office/powerpoint/2010/main" val="3240516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29F65BC-F8F6-0B95-5A00-26076267F3C1}"/>
              </a:ext>
            </a:extLst>
          </p:cNvPr>
          <p:cNvSpPr>
            <a:spLocks noGrp="1"/>
          </p:cNvSpPr>
          <p:nvPr>
            <p:ph type="title"/>
          </p:nvPr>
        </p:nvSpPr>
        <p:spPr>
          <a:xfrm>
            <a:off x="838199" y="365126"/>
            <a:ext cx="11009671" cy="1031056"/>
          </a:xfrm>
        </p:spPr>
        <p:txBody>
          <a:bodyPr/>
          <a:lstStyle/>
          <a:p>
            <a:r>
              <a:rPr lang="en-IN" b="1" dirty="0">
                <a:solidFill>
                  <a:srgbClr val="004165"/>
                </a:solidFill>
                <a:latin typeface="Gotham" panose="02000504050000020004" pitchFamily="2" charset="0"/>
              </a:rPr>
              <a:t>Evaluation Contest Flow</a:t>
            </a:r>
          </a:p>
        </p:txBody>
      </p:sp>
      <p:sp>
        <p:nvSpPr>
          <p:cNvPr id="5" name="Content Placeholder 4">
            <a:extLst>
              <a:ext uri="{FF2B5EF4-FFF2-40B4-BE49-F238E27FC236}">
                <a16:creationId xmlns:a16="http://schemas.microsoft.com/office/drawing/2014/main" id="{A9B0F235-C1B8-78A0-E9B9-1322915874F2}"/>
              </a:ext>
            </a:extLst>
          </p:cNvPr>
          <p:cNvSpPr>
            <a:spLocks noGrp="1"/>
          </p:cNvSpPr>
          <p:nvPr>
            <p:ph idx="1"/>
          </p:nvPr>
        </p:nvSpPr>
        <p:spPr>
          <a:xfrm>
            <a:off x="838201" y="1589651"/>
            <a:ext cx="10331244" cy="4201549"/>
          </a:xfrm>
        </p:spPr>
        <p:txBody>
          <a:bodyPr vert="horz" lIns="91440" tIns="45720" rIns="91440" bIns="45720" rtlCol="0" anchor="t">
            <a:normAutofit lnSpcReduction="10000"/>
          </a:bodyPr>
          <a:lstStyle/>
          <a:p>
            <a:pPr marL="0" indent="0" algn="just">
              <a:lnSpc>
                <a:spcPct val="107000"/>
              </a:lnSpc>
              <a:spcAft>
                <a:spcPts val="800"/>
              </a:spcAft>
              <a:buNone/>
            </a:pPr>
            <a:r>
              <a:rPr lang="en-US" sz="1800" b="1" kern="100" dirty="0">
                <a:effectLst/>
                <a:latin typeface="Arial" panose="020B0604020202020204" pitchFamily="34" charset="0"/>
                <a:ea typeface="Aptos" panose="020B0004020202020204" pitchFamily="34" charset="0"/>
                <a:cs typeface="Arial" panose="020B0604020202020204" pitchFamily="34" charset="0"/>
              </a:rPr>
              <a:t>For Offline Contest: </a:t>
            </a:r>
            <a:endParaRPr lang="en-IN" sz="1800" kern="100" dirty="0">
              <a:effectLst/>
              <a:latin typeface="Arial" panose="020B0604020202020204" pitchFamily="34" charset="0"/>
              <a:ea typeface="Aptos" panose="020B0004020202020204" pitchFamily="34" charset="0"/>
              <a:cs typeface="Arial" panose="020B0604020202020204" pitchFamily="34" charset="0"/>
            </a:endParaRPr>
          </a:p>
          <a:p>
            <a:pPr lvl="0" algn="just">
              <a:lnSpc>
                <a:spcPct val="107000"/>
              </a:lnSpc>
              <a:buFont typeface="Wingdings" panose="05050102010706020507" pitchFamily="18" charset="2"/>
              <a:buChar char="§"/>
            </a:pPr>
            <a:r>
              <a:rPr lang="en-US" sz="1800" kern="100" dirty="0">
                <a:effectLst/>
                <a:latin typeface="Arial" panose="020B0604020202020204" pitchFamily="34" charset="0"/>
                <a:ea typeface="Aptos" panose="020B0004020202020204" pitchFamily="34" charset="0"/>
                <a:cs typeface="Arial" panose="020B0604020202020204" pitchFamily="34" charset="0"/>
              </a:rPr>
              <a:t>Contest Chair to provide </a:t>
            </a:r>
            <a:r>
              <a:rPr lang="en-US" sz="1800" b="1" kern="100" dirty="0">
                <a:effectLst/>
                <a:latin typeface="Arial" panose="020B0604020202020204" pitchFamily="34" charset="0"/>
                <a:ea typeface="Aptos" panose="020B0004020202020204" pitchFamily="34" charset="0"/>
                <a:cs typeface="Arial" panose="020B0604020202020204" pitchFamily="34" charset="0"/>
              </a:rPr>
              <a:t>evaluation sheets </a:t>
            </a:r>
            <a:r>
              <a:rPr lang="en-US" sz="1800" kern="100" dirty="0">
                <a:effectLst/>
                <a:latin typeface="Arial" panose="020B0604020202020204" pitchFamily="34" charset="0"/>
                <a:ea typeface="Aptos" panose="020B0004020202020204" pitchFamily="34" charset="0"/>
                <a:cs typeface="Arial" panose="020B0604020202020204" pitchFamily="34" charset="0"/>
              </a:rPr>
              <a:t>to all the contestants. If contestants request more than one sheet, contest chair should provide as requested. </a:t>
            </a:r>
            <a:endParaRPr lang="en-IN" sz="1800" kern="100" dirty="0">
              <a:effectLst/>
              <a:latin typeface="Arial" panose="020B0604020202020204" pitchFamily="34" charset="0"/>
              <a:ea typeface="Aptos" panose="020B0004020202020204" pitchFamily="34" charset="0"/>
              <a:cs typeface="Arial" panose="020B0604020202020204" pitchFamily="34" charset="0"/>
            </a:endParaRPr>
          </a:p>
          <a:p>
            <a:pPr lvl="0" algn="just">
              <a:lnSpc>
                <a:spcPct val="107000"/>
              </a:lnSpc>
              <a:buFont typeface="Wingdings" panose="05050102010706020507" pitchFamily="18" charset="2"/>
              <a:buChar char="§"/>
            </a:pPr>
            <a:r>
              <a:rPr lang="en-US" sz="1800" kern="100" dirty="0">
                <a:effectLst/>
                <a:latin typeface="Arial" panose="020B0604020202020204" pitchFamily="34" charset="0"/>
                <a:ea typeface="Aptos" panose="020B0004020202020204" pitchFamily="34" charset="0"/>
                <a:cs typeface="Arial" panose="020B0604020202020204" pitchFamily="34" charset="0"/>
              </a:rPr>
              <a:t>Contest Chair should request SAA to </a:t>
            </a:r>
            <a:r>
              <a:rPr lang="en-US" sz="1800" b="1" kern="100" dirty="0">
                <a:effectLst/>
                <a:latin typeface="Arial" panose="020B0604020202020204" pitchFamily="34" charset="0"/>
                <a:ea typeface="Aptos" panose="020B0004020202020204" pitchFamily="34" charset="0"/>
                <a:cs typeface="Arial" panose="020B0604020202020204" pitchFamily="34" charset="0"/>
              </a:rPr>
              <a:t>collect and keep all electronic devices </a:t>
            </a:r>
            <a:r>
              <a:rPr lang="en-US" sz="1800" kern="100" dirty="0">
                <a:effectLst/>
                <a:latin typeface="Arial" panose="020B0604020202020204" pitchFamily="34" charset="0"/>
                <a:ea typeface="Aptos" panose="020B0004020202020204" pitchFamily="34" charset="0"/>
                <a:cs typeface="Arial" panose="020B0604020202020204" pitchFamily="34" charset="0"/>
              </a:rPr>
              <a:t>of the all the contestants until the contest is concluded.</a:t>
            </a:r>
            <a:endParaRPr lang="en-IN" sz="1800" kern="100" dirty="0">
              <a:effectLst/>
              <a:latin typeface="Arial" panose="020B0604020202020204" pitchFamily="34" charset="0"/>
              <a:ea typeface="Aptos" panose="020B0004020202020204" pitchFamily="34" charset="0"/>
              <a:cs typeface="Arial" panose="020B0604020202020204" pitchFamily="34" charset="0"/>
            </a:endParaRPr>
          </a:p>
          <a:p>
            <a:pPr algn="just">
              <a:lnSpc>
                <a:spcPct val="107000"/>
              </a:lnSpc>
              <a:spcAft>
                <a:spcPts val="800"/>
              </a:spcAft>
              <a:buFont typeface="Wingdings" panose="05050102010706020507" pitchFamily="18" charset="2"/>
              <a:buChar char="§"/>
            </a:pPr>
            <a:r>
              <a:rPr lang="en-US" sz="1800" kern="100" dirty="0">
                <a:effectLst/>
                <a:latin typeface="Arial"/>
                <a:ea typeface="Aptos" panose="020B0004020202020204" pitchFamily="34" charset="0"/>
                <a:cs typeface="Arial"/>
              </a:rPr>
              <a:t>Once the test speech is completed – all contestants are </a:t>
            </a:r>
            <a:r>
              <a:rPr lang="en-US" sz="1800" kern="100" dirty="0">
                <a:latin typeface="Arial"/>
                <a:ea typeface="Aptos" panose="020B0004020202020204" pitchFamily="34" charset="0"/>
                <a:cs typeface="Arial"/>
              </a:rPr>
              <a:t>to be </a:t>
            </a:r>
            <a:r>
              <a:rPr lang="en-US" sz="1800" kern="100" dirty="0">
                <a:effectLst/>
                <a:latin typeface="Arial"/>
                <a:ea typeface="Aptos" panose="020B0004020202020204" pitchFamily="34" charset="0"/>
                <a:cs typeface="Arial"/>
              </a:rPr>
              <a:t>escorted by the SAA to the holding area away from the contest room and are called upon when their time of speaking has arrived. </a:t>
            </a:r>
            <a:endParaRPr lang="en-IN" sz="1800" kern="100" dirty="0">
              <a:effectLst/>
              <a:latin typeface="Arial"/>
              <a:ea typeface="Aptos" panose="020B0004020202020204" pitchFamily="34" charset="0"/>
              <a:cs typeface="Arial"/>
            </a:endParaRPr>
          </a:p>
          <a:p>
            <a:pPr marL="0" indent="0" algn="just">
              <a:lnSpc>
                <a:spcPct val="107000"/>
              </a:lnSpc>
              <a:spcAft>
                <a:spcPts val="800"/>
              </a:spcAft>
              <a:buNone/>
            </a:pPr>
            <a:r>
              <a:rPr lang="en-US" sz="1800" b="1" kern="100" dirty="0">
                <a:latin typeface="Arial"/>
                <a:ea typeface="Aptos" panose="020B0004020202020204" pitchFamily="34" charset="0"/>
                <a:cs typeface="Arial"/>
              </a:rPr>
              <a:t>In both Offline and Online contest </a:t>
            </a:r>
            <a:endParaRPr lang="en-IN" sz="1800" b="1" kern="100" dirty="0">
              <a:latin typeface="Arial"/>
              <a:ea typeface="Aptos" panose="020B0004020202020204" pitchFamily="34" charset="0"/>
              <a:cs typeface="Arial"/>
            </a:endParaRPr>
          </a:p>
          <a:p>
            <a:pPr algn="just">
              <a:lnSpc>
                <a:spcPct val="107000"/>
              </a:lnSpc>
              <a:spcAft>
                <a:spcPts val="800"/>
              </a:spcAft>
              <a:buFont typeface="Wingdings" panose="05000000000000000000" pitchFamily="2" charset="2"/>
              <a:buChar char="§"/>
            </a:pPr>
            <a:r>
              <a:rPr lang="en-US" sz="1800" kern="100" dirty="0">
                <a:latin typeface="Arial"/>
                <a:ea typeface="Aptos" panose="020B0004020202020204" pitchFamily="34" charset="0"/>
                <a:cs typeface="Arial"/>
              </a:rPr>
              <a:t>Contest</a:t>
            </a:r>
            <a:r>
              <a:rPr lang="en-US" sz="1800" kern="100" dirty="0">
                <a:effectLst/>
                <a:latin typeface="Arial"/>
                <a:ea typeface="Aptos" panose="020B0004020202020204" pitchFamily="34" charset="0"/>
                <a:cs typeface="Arial"/>
              </a:rPr>
              <a:t> Chair introduces Test Speaker. </a:t>
            </a:r>
            <a:endParaRPr lang="en-IN" sz="1800" kern="100" dirty="0">
              <a:effectLst/>
              <a:latin typeface="Arial"/>
              <a:ea typeface="Aptos" panose="020B0004020202020204" pitchFamily="34" charset="0"/>
              <a:cs typeface="Arial"/>
            </a:endParaRPr>
          </a:p>
          <a:p>
            <a:pPr algn="just">
              <a:lnSpc>
                <a:spcPct val="107000"/>
              </a:lnSpc>
              <a:spcAft>
                <a:spcPts val="800"/>
              </a:spcAft>
              <a:buFont typeface="Wingdings" panose="05000000000000000000" pitchFamily="2" charset="2"/>
              <a:buChar char="§"/>
            </a:pPr>
            <a:r>
              <a:rPr lang="en-US" sz="1800" kern="100" dirty="0">
                <a:effectLst/>
                <a:latin typeface="Arial" panose="020B0604020202020204" pitchFamily="34" charset="0"/>
                <a:ea typeface="Aptos" panose="020B0004020202020204" pitchFamily="34" charset="0"/>
                <a:cs typeface="Arial" panose="020B0604020202020204" pitchFamily="34" charset="0"/>
              </a:rPr>
              <a:t>There will be a </a:t>
            </a:r>
            <a:r>
              <a:rPr lang="en-US" sz="1800" b="1" kern="100" dirty="0">
                <a:effectLst/>
                <a:latin typeface="Arial" panose="020B0604020202020204" pitchFamily="34" charset="0"/>
                <a:ea typeface="Aptos" panose="020B0004020202020204" pitchFamily="34" charset="0"/>
                <a:cs typeface="Arial" panose="020B0604020202020204" pitchFamily="34" charset="0"/>
              </a:rPr>
              <a:t>5-minute silence </a:t>
            </a:r>
            <a:r>
              <a:rPr lang="en-US" sz="1800" kern="100" dirty="0">
                <a:effectLst/>
                <a:latin typeface="Arial" panose="020B0604020202020204" pitchFamily="34" charset="0"/>
                <a:ea typeface="Aptos" panose="020B0004020202020204" pitchFamily="34" charset="0"/>
                <a:cs typeface="Arial" panose="020B0604020202020204" pitchFamily="34" charset="0"/>
              </a:rPr>
              <a:t>after the Test Speaker concludes the speech to allow contestants to prepare their evaluations.</a:t>
            </a:r>
            <a:endParaRPr lang="en-IN" sz="1800" kern="100" dirty="0">
              <a:effectLst/>
              <a:latin typeface="Arial" panose="020B0604020202020204" pitchFamily="34" charset="0"/>
              <a:ea typeface="Aptos" panose="020B00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A44664D2-86C3-F380-D8C5-A617C645485D}"/>
              </a:ext>
            </a:extLst>
          </p:cNvPr>
          <p:cNvSpPr/>
          <p:nvPr/>
        </p:nvSpPr>
        <p:spPr>
          <a:xfrm>
            <a:off x="0" y="0"/>
            <a:ext cx="353962" cy="6858000"/>
          </a:xfrm>
          <a:prstGeom prst="rect">
            <a:avLst/>
          </a:prstGeom>
          <a:solidFill>
            <a:srgbClr val="00416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solidFill>
                <a:srgbClr val="004165"/>
              </a:solidFill>
            </a:endParaRPr>
          </a:p>
        </p:txBody>
      </p:sp>
      <p:pic>
        <p:nvPicPr>
          <p:cNvPr id="7" name="Picture 6" descr="A black background with blue and red text&#10;&#10;Description automatically generated">
            <a:extLst>
              <a:ext uri="{FF2B5EF4-FFF2-40B4-BE49-F238E27FC236}">
                <a16:creationId xmlns:a16="http://schemas.microsoft.com/office/drawing/2014/main" id="{C52B29F8-F181-5FD1-D6DB-90402B6CB2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39842" y="3851434"/>
            <a:ext cx="3892266" cy="5037050"/>
          </a:xfrm>
          <a:prstGeom prst="rect">
            <a:avLst/>
          </a:prstGeom>
        </p:spPr>
      </p:pic>
      <p:sp>
        <p:nvSpPr>
          <p:cNvPr id="4" name="TextBox 3">
            <a:extLst>
              <a:ext uri="{FF2B5EF4-FFF2-40B4-BE49-F238E27FC236}">
                <a16:creationId xmlns:a16="http://schemas.microsoft.com/office/drawing/2014/main" id="{5718C298-EAAB-CE1D-71BF-6635002EA004}"/>
              </a:ext>
            </a:extLst>
          </p:cNvPr>
          <p:cNvSpPr txBox="1"/>
          <p:nvPr/>
        </p:nvSpPr>
        <p:spPr>
          <a:xfrm>
            <a:off x="42121" y="6077571"/>
            <a:ext cx="3710038" cy="584775"/>
          </a:xfrm>
          <a:prstGeom prst="rect">
            <a:avLst/>
          </a:prstGeom>
          <a:noFill/>
        </p:spPr>
        <p:txBody>
          <a:bodyPr wrap="square" rtlCol="0">
            <a:spAutoFit/>
          </a:bodyPr>
          <a:lstStyle/>
          <a:p>
            <a:pPr algn="ctr"/>
            <a:r>
              <a:rPr lang="en-IN" sz="1600" b="1" dirty="0">
                <a:solidFill>
                  <a:srgbClr val="004165"/>
                </a:solidFill>
                <a:latin typeface="Gotham" panose="02000504050000020004" pitchFamily="2" charset="0"/>
              </a:rPr>
              <a:t>DISTRICT 98</a:t>
            </a:r>
          </a:p>
          <a:p>
            <a:pPr algn="ctr"/>
            <a:r>
              <a:rPr lang="en-IN" sz="1600" b="1" dirty="0">
                <a:solidFill>
                  <a:srgbClr val="004165"/>
                </a:solidFill>
                <a:latin typeface="Gotham" panose="02000504050000020004" pitchFamily="2" charset="0"/>
              </a:rPr>
              <a:t>#celebrating10yearsofsuccessfulyou</a:t>
            </a:r>
          </a:p>
        </p:txBody>
      </p:sp>
    </p:spTree>
    <p:extLst>
      <p:ext uri="{BB962C8B-B14F-4D97-AF65-F5344CB8AC3E}">
        <p14:creationId xmlns:p14="http://schemas.microsoft.com/office/powerpoint/2010/main" val="2860533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29F65BC-F8F6-0B95-5A00-26076267F3C1}"/>
              </a:ext>
            </a:extLst>
          </p:cNvPr>
          <p:cNvSpPr>
            <a:spLocks noGrp="1"/>
          </p:cNvSpPr>
          <p:nvPr>
            <p:ph type="title"/>
          </p:nvPr>
        </p:nvSpPr>
        <p:spPr>
          <a:xfrm>
            <a:off x="838199" y="365126"/>
            <a:ext cx="11009671" cy="1031056"/>
          </a:xfrm>
        </p:spPr>
        <p:txBody>
          <a:bodyPr/>
          <a:lstStyle/>
          <a:p>
            <a:r>
              <a:rPr lang="en-IN" b="1" dirty="0">
                <a:solidFill>
                  <a:srgbClr val="004165"/>
                </a:solidFill>
                <a:latin typeface="Gotham" panose="02000504050000020004" pitchFamily="2" charset="0"/>
              </a:rPr>
              <a:t>Table Topics Contest Flow</a:t>
            </a:r>
          </a:p>
        </p:txBody>
      </p:sp>
      <p:sp>
        <p:nvSpPr>
          <p:cNvPr id="5" name="Content Placeholder 4">
            <a:extLst>
              <a:ext uri="{FF2B5EF4-FFF2-40B4-BE49-F238E27FC236}">
                <a16:creationId xmlns:a16="http://schemas.microsoft.com/office/drawing/2014/main" id="{A9B0F235-C1B8-78A0-E9B9-1322915874F2}"/>
              </a:ext>
            </a:extLst>
          </p:cNvPr>
          <p:cNvSpPr>
            <a:spLocks noGrp="1"/>
          </p:cNvSpPr>
          <p:nvPr>
            <p:ph idx="1"/>
          </p:nvPr>
        </p:nvSpPr>
        <p:spPr>
          <a:xfrm>
            <a:off x="838201" y="1589651"/>
            <a:ext cx="10331244" cy="4201549"/>
          </a:xfrm>
        </p:spPr>
        <p:txBody>
          <a:bodyPr vert="horz" lIns="91440" tIns="45720" rIns="91440" bIns="45720" rtlCol="0" anchor="t">
            <a:normAutofit/>
          </a:bodyPr>
          <a:lstStyle/>
          <a:p>
            <a:pPr indent="0" algn="just">
              <a:lnSpc>
                <a:spcPct val="107000"/>
              </a:lnSpc>
              <a:spcAft>
                <a:spcPts val="800"/>
              </a:spcAft>
              <a:buNone/>
            </a:pPr>
            <a:r>
              <a:rPr lang="en-US" sz="1800" b="1" kern="100" dirty="0">
                <a:effectLst/>
                <a:latin typeface="Arial" panose="020B0604020202020204" pitchFamily="34" charset="0"/>
                <a:ea typeface="Aptos" panose="020B0004020202020204" pitchFamily="34" charset="0"/>
                <a:cs typeface="Arial" panose="020B0604020202020204" pitchFamily="34" charset="0"/>
              </a:rPr>
              <a:t>For Online Contest (During the Contest): </a:t>
            </a:r>
            <a:endParaRPr lang="en-IN" sz="1800" kern="100" dirty="0">
              <a:effectLst/>
              <a:latin typeface="Arial" panose="020B0604020202020204" pitchFamily="34" charset="0"/>
              <a:ea typeface="Aptos" panose="020B0004020202020204" pitchFamily="34" charset="0"/>
              <a:cs typeface="Arial" panose="020B0604020202020204" pitchFamily="34" charset="0"/>
            </a:endParaRPr>
          </a:p>
          <a:p>
            <a:pPr lvl="0" algn="just">
              <a:lnSpc>
                <a:spcPct val="107000"/>
              </a:lnSpc>
              <a:buFont typeface="Wingdings" panose="05050102010706020507" pitchFamily="18" charset="2"/>
              <a:buChar char="§"/>
            </a:pPr>
            <a:r>
              <a:rPr lang="en-US" sz="1800" kern="100" dirty="0">
                <a:effectLst/>
                <a:latin typeface="Arial"/>
                <a:ea typeface="Aptos" panose="020B0004020202020204" pitchFamily="34" charset="0"/>
                <a:cs typeface="Arial"/>
              </a:rPr>
              <a:t>The Contest Chair requests the Chief Judge to select the topic.</a:t>
            </a:r>
          </a:p>
          <a:p>
            <a:pPr lvl="0" algn="just">
              <a:lnSpc>
                <a:spcPct val="107000"/>
              </a:lnSpc>
              <a:buFont typeface="Wingdings" panose="05050102010706020507" pitchFamily="18" charset="2"/>
              <a:buChar char="§"/>
            </a:pPr>
            <a:r>
              <a:rPr lang="en-US" sz="1800" kern="100" dirty="0">
                <a:effectLst/>
                <a:latin typeface="Arial"/>
                <a:ea typeface="Aptos" panose="020B0004020202020204" pitchFamily="34" charset="0"/>
                <a:cs typeface="Arial"/>
              </a:rPr>
              <a:t>All contestants, except the first one, are moved to the breakout room by the SAA. They are called into the main room as per their speaking order.</a:t>
            </a:r>
          </a:p>
          <a:p>
            <a:pPr lvl="0" algn="just">
              <a:lnSpc>
                <a:spcPct val="107000"/>
              </a:lnSpc>
              <a:buFont typeface="Wingdings" panose="05050102010706020507" pitchFamily="18" charset="2"/>
              <a:buChar char="§"/>
            </a:pPr>
            <a:r>
              <a:rPr lang="en-US" sz="1800" kern="100" dirty="0">
                <a:effectLst/>
                <a:latin typeface="Arial"/>
                <a:ea typeface="Aptos" panose="020B0004020202020204" pitchFamily="34" charset="0"/>
                <a:cs typeface="Arial"/>
              </a:rPr>
              <a:t>If any contestant drops off due to technical issues, the Tech Master should admit them back into the main room only during the one-minute silence following a speaker.</a:t>
            </a:r>
            <a:endParaRPr lang="en-IN" sz="1800" kern="100" dirty="0">
              <a:effectLst/>
              <a:latin typeface="Arial"/>
              <a:ea typeface="Aptos" panose="020B0004020202020204" pitchFamily="34" charset="0"/>
              <a:cs typeface="Arial"/>
            </a:endParaRPr>
          </a:p>
        </p:txBody>
      </p:sp>
      <p:sp>
        <p:nvSpPr>
          <p:cNvPr id="8" name="Rectangle 7">
            <a:extLst>
              <a:ext uri="{FF2B5EF4-FFF2-40B4-BE49-F238E27FC236}">
                <a16:creationId xmlns:a16="http://schemas.microsoft.com/office/drawing/2014/main" id="{A44664D2-86C3-F380-D8C5-A617C645485D}"/>
              </a:ext>
            </a:extLst>
          </p:cNvPr>
          <p:cNvSpPr/>
          <p:nvPr/>
        </p:nvSpPr>
        <p:spPr>
          <a:xfrm>
            <a:off x="0" y="0"/>
            <a:ext cx="353962" cy="6858000"/>
          </a:xfrm>
          <a:prstGeom prst="rect">
            <a:avLst/>
          </a:prstGeom>
          <a:solidFill>
            <a:srgbClr val="00416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solidFill>
                <a:srgbClr val="004165"/>
              </a:solidFill>
            </a:endParaRPr>
          </a:p>
        </p:txBody>
      </p:sp>
      <p:pic>
        <p:nvPicPr>
          <p:cNvPr id="7" name="Picture 6" descr="A black background with blue and red text&#10;&#10;Description automatically generated">
            <a:extLst>
              <a:ext uri="{FF2B5EF4-FFF2-40B4-BE49-F238E27FC236}">
                <a16:creationId xmlns:a16="http://schemas.microsoft.com/office/drawing/2014/main" id="{C52B29F8-F181-5FD1-D6DB-90402B6CB2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39842" y="3851434"/>
            <a:ext cx="3892266" cy="5037050"/>
          </a:xfrm>
          <a:prstGeom prst="rect">
            <a:avLst/>
          </a:prstGeom>
        </p:spPr>
      </p:pic>
      <p:sp>
        <p:nvSpPr>
          <p:cNvPr id="4" name="TextBox 3">
            <a:extLst>
              <a:ext uri="{FF2B5EF4-FFF2-40B4-BE49-F238E27FC236}">
                <a16:creationId xmlns:a16="http://schemas.microsoft.com/office/drawing/2014/main" id="{1F27E2D0-08AE-1B78-7417-26CF9393C1DD}"/>
              </a:ext>
            </a:extLst>
          </p:cNvPr>
          <p:cNvSpPr txBox="1"/>
          <p:nvPr/>
        </p:nvSpPr>
        <p:spPr>
          <a:xfrm>
            <a:off x="42121" y="6077572"/>
            <a:ext cx="3710038" cy="584775"/>
          </a:xfrm>
          <a:prstGeom prst="rect">
            <a:avLst/>
          </a:prstGeom>
          <a:noFill/>
        </p:spPr>
        <p:txBody>
          <a:bodyPr wrap="square" rtlCol="0">
            <a:spAutoFit/>
          </a:bodyPr>
          <a:lstStyle/>
          <a:p>
            <a:pPr algn="ctr"/>
            <a:r>
              <a:rPr lang="en-IN" sz="1600" b="1" dirty="0">
                <a:solidFill>
                  <a:srgbClr val="004165"/>
                </a:solidFill>
                <a:latin typeface="Gotham" panose="02000504050000020004" pitchFamily="2" charset="0"/>
              </a:rPr>
              <a:t>DISTRICT 98</a:t>
            </a:r>
          </a:p>
          <a:p>
            <a:pPr algn="ctr"/>
            <a:r>
              <a:rPr lang="en-IN" sz="1600" b="1" dirty="0">
                <a:solidFill>
                  <a:srgbClr val="004165"/>
                </a:solidFill>
                <a:latin typeface="Gotham" panose="02000504050000020004" pitchFamily="2" charset="0"/>
              </a:rPr>
              <a:t>#celebrating10yearsofsuccessfulyou</a:t>
            </a:r>
          </a:p>
        </p:txBody>
      </p:sp>
    </p:spTree>
    <p:extLst>
      <p:ext uri="{BB962C8B-B14F-4D97-AF65-F5344CB8AC3E}">
        <p14:creationId xmlns:p14="http://schemas.microsoft.com/office/powerpoint/2010/main" val="16356225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1463</TotalTime>
  <Words>1413</Words>
  <Application>Microsoft Office PowerPoint</Application>
  <PresentationFormat>Widescreen</PresentationFormat>
  <Paragraphs>121</Paragraphs>
  <Slides>15</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Aptos</vt:lpstr>
      <vt:lpstr>Aptos Display</vt:lpstr>
      <vt:lpstr>Arial</vt:lpstr>
      <vt:lpstr>Calibri</vt:lpstr>
      <vt:lpstr>Courier New</vt:lpstr>
      <vt:lpstr>Gotham</vt:lpstr>
      <vt:lpstr>Wingdings</vt:lpstr>
      <vt:lpstr>Office Theme</vt:lpstr>
      <vt:lpstr>PowerPoint Presentation</vt:lpstr>
      <vt:lpstr>Guidelines</vt:lpstr>
      <vt:lpstr>Contest Glossary</vt:lpstr>
      <vt:lpstr>Contest Flow</vt:lpstr>
      <vt:lpstr>Contest Flow</vt:lpstr>
      <vt:lpstr>Contestant Call Out</vt:lpstr>
      <vt:lpstr>Evaluation Contest Flow</vt:lpstr>
      <vt:lpstr>Evaluation Contest Flow</vt:lpstr>
      <vt:lpstr>Table Topics Contest Flow</vt:lpstr>
      <vt:lpstr>Table Topics Contest Flow</vt:lpstr>
      <vt:lpstr>Protests - All Contests</vt:lpstr>
      <vt:lpstr>Contest Flow Basics</vt:lpstr>
      <vt:lpstr>Contest Flow Basics</vt:lpstr>
      <vt:lpstr>Contest Flow</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Akshay Singh</dc:creator>
  <cp:lastModifiedBy>Sharmin Italiya</cp:lastModifiedBy>
  <cp:revision>130</cp:revision>
  <dcterms:created xsi:type="dcterms:W3CDTF">2024-06-17T17:05:05Z</dcterms:created>
  <dcterms:modified xsi:type="dcterms:W3CDTF">2025-08-03T18:24:21Z</dcterms:modified>
</cp:coreProperties>
</file>